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5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6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9" r:id="rId2"/>
    <p:sldMasterId id="2147483670" r:id="rId3"/>
    <p:sldMasterId id="2147483681" r:id="rId4"/>
    <p:sldMasterId id="2147483692" r:id="rId5"/>
    <p:sldMasterId id="2147483704" r:id="rId6"/>
    <p:sldMasterId id="2147483716" r:id="rId7"/>
  </p:sldMasterIdLst>
  <p:notesMasterIdLst>
    <p:notesMasterId r:id="rId17"/>
  </p:notesMasterIdLst>
  <p:handoutMasterIdLst>
    <p:handoutMasterId r:id="rId18"/>
  </p:handoutMasterIdLst>
  <p:sldIdLst>
    <p:sldId id="284" r:id="rId8"/>
    <p:sldId id="261" r:id="rId9"/>
    <p:sldId id="297" r:id="rId10"/>
    <p:sldId id="259" r:id="rId11"/>
    <p:sldId id="264" r:id="rId12"/>
    <p:sldId id="296" r:id="rId13"/>
    <p:sldId id="267" r:id="rId14"/>
    <p:sldId id="270" r:id="rId15"/>
    <p:sldId id="271" r:id="rId16"/>
  </p:sldIdLst>
  <p:sldSz cx="9144000" cy="6858000" type="screen4x3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08" userDrawn="1">
          <p15:clr>
            <a:srgbClr val="A4A3A4"/>
          </p15:clr>
        </p15:guide>
        <p15:guide id="2" pos="2795" userDrawn="1">
          <p15:clr>
            <a:srgbClr val="A4A3A4"/>
          </p15:clr>
        </p15:guide>
        <p15:guide id="3" pos="290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77">
          <p15:clr>
            <a:srgbClr val="A4A3A4"/>
          </p15:clr>
        </p15:guide>
        <p15:guide id="2" pos="209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E3EA"/>
    <a:srgbClr val="E9F1F5"/>
    <a:srgbClr val="A5B8D0"/>
    <a:srgbClr val="5B7E30"/>
    <a:srgbClr val="AFB039"/>
    <a:srgbClr val="7D8184"/>
    <a:srgbClr val="9FAEB3"/>
    <a:srgbClr val="565D60"/>
    <a:srgbClr val="DCE6F2"/>
    <a:srgbClr val="7B98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F3FB81-BB78-4D1E-8BD4-FB6D0E837B3A}" v="215" dt="2024-11-06T00:37:19.54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215" autoAdjust="0"/>
  </p:normalViewPr>
  <p:slideViewPr>
    <p:cSldViewPr showGuides="1">
      <p:cViewPr varScale="1">
        <p:scale>
          <a:sx n="70" d="100"/>
          <a:sy n="70" d="100"/>
        </p:scale>
        <p:origin x="1180" y="52"/>
      </p:cViewPr>
      <p:guideLst>
        <p:guide orient="horz" pos="2308"/>
        <p:guide pos="2795"/>
        <p:guide pos="2905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2" d="100"/>
          <a:sy n="62" d="100"/>
        </p:scale>
        <p:origin x="2731" y="58"/>
      </p:cViewPr>
      <p:guideLst>
        <p:guide orient="horz" pos="3077"/>
        <p:guide pos="209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notesMaster" Target="notesMasters/notesMaster1.xml"/><Relationship Id="rId25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tags" Target="tags/tag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EHONG YU" userId="0639c5a3bdb9a338" providerId="LiveId" clId="{75F3FB81-BB78-4D1E-8BD4-FB6D0E837B3A}"/>
    <pc:docChg chg="undo custSel modSld">
      <pc:chgData name="YEHONG YU" userId="0639c5a3bdb9a338" providerId="LiveId" clId="{75F3FB81-BB78-4D1E-8BD4-FB6D0E837B3A}" dt="2024-11-06T00:37:19.543" v="214" actId="20577"/>
      <pc:docMkLst>
        <pc:docMk/>
      </pc:docMkLst>
      <pc:sldChg chg="addSp delSp modSp">
        <pc:chgData name="YEHONG YU" userId="0639c5a3bdb9a338" providerId="LiveId" clId="{75F3FB81-BB78-4D1E-8BD4-FB6D0E837B3A}" dt="2024-11-06T00:35:30.420" v="158"/>
        <pc:sldMkLst>
          <pc:docMk/>
          <pc:sldMk cId="0" sldId="258"/>
        </pc:sldMkLst>
        <pc:spChg chg="mod">
          <ac:chgData name="YEHONG YU" userId="0639c5a3bdb9a338" providerId="LiveId" clId="{75F3FB81-BB78-4D1E-8BD4-FB6D0E837B3A}" dt="2024-11-06T00:35:30.420" v="158"/>
          <ac:spMkLst>
            <pc:docMk/>
            <pc:sldMk cId="0" sldId="258"/>
            <ac:spMk id="19" creationId="{00000000-0000-0000-0000-000000000000}"/>
          </ac:spMkLst>
        </pc:spChg>
        <pc:picChg chg="add mod">
          <ac:chgData name="YEHONG YU" userId="0639c5a3bdb9a338" providerId="LiveId" clId="{75F3FB81-BB78-4D1E-8BD4-FB6D0E837B3A}" dt="2024-11-06T00:30:20.478" v="111" actId="14100"/>
          <ac:picMkLst>
            <pc:docMk/>
            <pc:sldMk cId="0" sldId="258"/>
            <ac:picMk id="4" creationId="{32A33DD5-138E-4786-AB1B-DD83E355CA0A}"/>
          </ac:picMkLst>
        </pc:picChg>
        <pc:picChg chg="del">
          <ac:chgData name="YEHONG YU" userId="0639c5a3bdb9a338" providerId="LiveId" clId="{75F3FB81-BB78-4D1E-8BD4-FB6D0E837B3A}" dt="2024-11-06T00:28:33.420" v="108" actId="478"/>
          <ac:picMkLst>
            <pc:docMk/>
            <pc:sldMk cId="0" sldId="258"/>
            <ac:picMk id="6" creationId="{A9ABF650-5819-B3A0-77A1-6058711B40E7}"/>
          </ac:picMkLst>
        </pc:picChg>
      </pc:sldChg>
      <pc:sldChg chg="modSp">
        <pc:chgData name="YEHONG YU" userId="0639c5a3bdb9a338" providerId="LiveId" clId="{75F3FB81-BB78-4D1E-8BD4-FB6D0E837B3A}" dt="2024-11-06T00:35:39.295" v="159"/>
        <pc:sldMkLst>
          <pc:docMk/>
          <pc:sldMk cId="0" sldId="259"/>
        </pc:sldMkLst>
        <pc:spChg chg="mod">
          <ac:chgData name="YEHONG YU" userId="0639c5a3bdb9a338" providerId="LiveId" clId="{75F3FB81-BB78-4D1E-8BD4-FB6D0E837B3A}" dt="2024-11-06T00:35:39.295" v="159"/>
          <ac:spMkLst>
            <pc:docMk/>
            <pc:sldMk cId="0" sldId="259"/>
            <ac:spMk id="19" creationId="{00000000-0000-0000-0000-000000000000}"/>
          </ac:spMkLst>
        </pc:spChg>
        <pc:spChg chg="mod">
          <ac:chgData name="YEHONG YU" userId="0639c5a3bdb9a338" providerId="LiveId" clId="{75F3FB81-BB78-4D1E-8BD4-FB6D0E837B3A}" dt="2024-11-06T00:28:19.064" v="107" actId="1076"/>
          <ac:spMkLst>
            <pc:docMk/>
            <pc:sldMk cId="0" sldId="259"/>
            <ac:spMk id="34" creationId="{00000000-0000-0000-0000-000000000000}"/>
          </ac:spMkLst>
        </pc:spChg>
        <pc:spChg chg="mod">
          <ac:chgData name="YEHONG YU" userId="0639c5a3bdb9a338" providerId="LiveId" clId="{75F3FB81-BB78-4D1E-8BD4-FB6D0E837B3A}" dt="2024-11-06T00:28:00.147" v="106" actId="20577"/>
          <ac:spMkLst>
            <pc:docMk/>
            <pc:sldMk cId="0" sldId="259"/>
            <ac:spMk id="36" creationId="{00000000-0000-0000-0000-000000000000}"/>
          </ac:spMkLst>
        </pc:spChg>
      </pc:sldChg>
      <pc:sldChg chg="modSp">
        <pc:chgData name="YEHONG YU" userId="0639c5a3bdb9a338" providerId="LiveId" clId="{75F3FB81-BB78-4D1E-8BD4-FB6D0E837B3A}" dt="2024-11-06T00:35:18.254" v="157" actId="20577"/>
        <pc:sldMkLst>
          <pc:docMk/>
          <pc:sldMk cId="0" sldId="261"/>
        </pc:sldMkLst>
        <pc:spChg chg="mod">
          <ac:chgData name="YEHONG YU" userId="0639c5a3bdb9a338" providerId="LiveId" clId="{75F3FB81-BB78-4D1E-8BD4-FB6D0E837B3A}" dt="2024-11-06T00:35:18.254" v="157" actId="20577"/>
          <ac:spMkLst>
            <pc:docMk/>
            <pc:sldMk cId="0" sldId="261"/>
            <ac:spMk id="19" creationId="{00000000-0000-0000-0000-000000000000}"/>
          </ac:spMkLst>
        </pc:spChg>
      </pc:sldChg>
      <pc:sldChg chg="modSp">
        <pc:chgData name="YEHONG YU" userId="0639c5a3bdb9a338" providerId="LiveId" clId="{75F3FB81-BB78-4D1E-8BD4-FB6D0E837B3A}" dt="2024-11-06T00:35:47.011" v="160"/>
        <pc:sldMkLst>
          <pc:docMk/>
          <pc:sldMk cId="0" sldId="264"/>
        </pc:sldMkLst>
        <pc:spChg chg="mod">
          <ac:chgData name="YEHONG YU" userId="0639c5a3bdb9a338" providerId="LiveId" clId="{75F3FB81-BB78-4D1E-8BD4-FB6D0E837B3A}" dt="2024-11-06T00:35:47.011" v="160"/>
          <ac:spMkLst>
            <pc:docMk/>
            <pc:sldMk cId="0" sldId="264"/>
            <ac:spMk id="2" creationId="{75CE480A-809F-32D6-0C94-E8AA52120786}"/>
          </ac:spMkLst>
        </pc:spChg>
      </pc:sldChg>
      <pc:sldChg chg="modSp">
        <pc:chgData name="YEHONG YU" userId="0639c5a3bdb9a338" providerId="LiveId" clId="{75F3FB81-BB78-4D1E-8BD4-FB6D0E837B3A}" dt="2024-11-06T00:36:13.050" v="180" actId="20577"/>
        <pc:sldMkLst>
          <pc:docMk/>
          <pc:sldMk cId="0" sldId="267"/>
        </pc:sldMkLst>
        <pc:spChg chg="mod">
          <ac:chgData name="YEHONG YU" userId="0639c5a3bdb9a338" providerId="LiveId" clId="{75F3FB81-BB78-4D1E-8BD4-FB6D0E837B3A}" dt="2024-11-06T00:36:13.050" v="180" actId="20577"/>
          <ac:spMkLst>
            <pc:docMk/>
            <pc:sldMk cId="0" sldId="267"/>
            <ac:spMk id="17" creationId="{00000000-0000-0000-0000-000000000000}"/>
          </ac:spMkLst>
        </pc:spChg>
      </pc:sldChg>
      <pc:sldChg chg="modSp">
        <pc:chgData name="YEHONG YU" userId="0639c5a3bdb9a338" providerId="LiveId" clId="{75F3FB81-BB78-4D1E-8BD4-FB6D0E837B3A}" dt="2024-11-06T00:36:31.007" v="194" actId="6549"/>
        <pc:sldMkLst>
          <pc:docMk/>
          <pc:sldMk cId="0" sldId="270"/>
        </pc:sldMkLst>
        <pc:spChg chg="mod">
          <ac:chgData name="YEHONG YU" userId="0639c5a3bdb9a338" providerId="LiveId" clId="{75F3FB81-BB78-4D1E-8BD4-FB6D0E837B3A}" dt="2024-11-06T00:36:31.007" v="194" actId="6549"/>
          <ac:spMkLst>
            <pc:docMk/>
            <pc:sldMk cId="0" sldId="270"/>
            <ac:spMk id="10" creationId="{C2EB0BBF-E207-28B0-B04A-C6017996934A}"/>
          </ac:spMkLst>
        </pc:spChg>
      </pc:sldChg>
      <pc:sldChg chg="addSp delSp modSp">
        <pc:chgData name="YEHONG YU" userId="0639c5a3bdb9a338" providerId="LiveId" clId="{75F3FB81-BB78-4D1E-8BD4-FB6D0E837B3A}" dt="2024-11-06T00:34:58.456" v="137" actId="1035"/>
        <pc:sldMkLst>
          <pc:docMk/>
          <pc:sldMk cId="0" sldId="284"/>
        </pc:sldMkLst>
        <pc:spChg chg="mod">
          <ac:chgData name="YEHONG YU" userId="0639c5a3bdb9a338" providerId="LiveId" clId="{75F3FB81-BB78-4D1E-8BD4-FB6D0E837B3A}" dt="2024-11-06T00:33:50.208" v="130" actId="14100"/>
          <ac:spMkLst>
            <pc:docMk/>
            <pc:sldMk cId="0" sldId="284"/>
            <ac:spMk id="19" creationId="{00000000-0000-0000-0000-000000000000}"/>
          </ac:spMkLst>
        </pc:spChg>
        <pc:picChg chg="add mod">
          <ac:chgData name="YEHONG YU" userId="0639c5a3bdb9a338" providerId="LiveId" clId="{75F3FB81-BB78-4D1E-8BD4-FB6D0E837B3A}" dt="2024-11-06T00:34:58.456" v="137" actId="1035"/>
          <ac:picMkLst>
            <pc:docMk/>
            <pc:sldMk cId="0" sldId="284"/>
            <ac:picMk id="4" creationId="{964B5A0F-9793-4922-A975-A9B81BE5176A}"/>
          </ac:picMkLst>
        </pc:picChg>
        <pc:picChg chg="del mod">
          <ac:chgData name="YEHONG YU" userId="0639c5a3bdb9a338" providerId="LiveId" clId="{75F3FB81-BB78-4D1E-8BD4-FB6D0E837B3A}" dt="2024-11-06T00:33:57.733" v="132" actId="478"/>
          <ac:picMkLst>
            <pc:docMk/>
            <pc:sldMk cId="0" sldId="284"/>
            <ac:picMk id="5" creationId="{00000000-0000-0000-0000-000000000000}"/>
          </ac:picMkLst>
        </pc:picChg>
      </pc:sldChg>
      <pc:sldChg chg="modSp">
        <pc:chgData name="YEHONG YU" userId="0639c5a3bdb9a338" providerId="LiveId" clId="{75F3FB81-BB78-4D1E-8BD4-FB6D0E837B3A}" dt="2024-11-06T00:37:19.543" v="214" actId="20577"/>
        <pc:sldMkLst>
          <pc:docMk/>
          <pc:sldMk cId="0" sldId="296"/>
        </pc:sldMkLst>
        <pc:spChg chg="mod">
          <ac:chgData name="YEHONG YU" userId="0639c5a3bdb9a338" providerId="LiveId" clId="{75F3FB81-BB78-4D1E-8BD4-FB6D0E837B3A}" dt="2024-11-06T00:35:52.775" v="161"/>
          <ac:spMkLst>
            <pc:docMk/>
            <pc:sldMk cId="0" sldId="296"/>
            <ac:spMk id="5" creationId="{379CFC9F-FD4F-ACF4-AF2C-D04D0ECDE586}"/>
          </ac:spMkLst>
        </pc:spChg>
        <pc:graphicFrameChg chg="modGraphic">
          <ac:chgData name="YEHONG YU" userId="0639c5a3bdb9a338" providerId="LiveId" clId="{75F3FB81-BB78-4D1E-8BD4-FB6D0E837B3A}" dt="2024-11-06T00:37:19.543" v="214" actId="20577"/>
          <ac:graphicFrameMkLst>
            <pc:docMk/>
            <pc:sldMk cId="0" sldId="296"/>
            <ac:graphicFrameMk id="2" creationId="{00000000-0000-0000-0000-000000000000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B3FD43-A7B6-4A1E-B3A1-0D772613D88C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699154-BE3F-4704-AF3B-F49B2B0E97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B5C45B-0F97-4127-A246-652A552D006B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9EBDBC-30D8-4804-9F62-9D04E41AF52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previews.123rf.com/images/rawpixel/rawpixel1602/rawpixel160201916/51595924-r&#233;union-du-groupe-d-affaires-discussion-strat&#233;gie-concept-de-travail.jpg" TargetMode="External"/><Relationship Id="rId1" Type="http://schemas.openxmlformats.org/officeDocument/2006/relationships/slideMaster" Target="../slideMasters/slideMaster4.xml"/><Relationship Id="rId4" Type="http://schemas.microsoft.com/office/2007/relationships/hdphoto" Target="../media/hdphoto1.wdp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7.sv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7.sv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90" y="2130426"/>
            <a:ext cx="7772221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779" y="3886200"/>
            <a:ext cx="6400443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9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8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59" y="6356351"/>
            <a:ext cx="2133878" cy="365125"/>
          </a:xfrm>
          <a:prstGeom prst="rect">
            <a:avLst/>
          </a:prstGeom>
        </p:spPr>
        <p:txBody>
          <a:bodyPr/>
          <a:lstStyle/>
          <a:p>
            <a:fld id="{E57DD684-BEF0-4962-B804-DE553CB2511C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607" y="6356351"/>
            <a:ext cx="2894787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2863" y="6356351"/>
            <a:ext cx="2133878" cy="365125"/>
          </a:xfrm>
          <a:prstGeom prst="rect">
            <a:avLst/>
          </a:prstGeom>
        </p:spPr>
        <p:txBody>
          <a:bodyPr/>
          <a:lstStyle/>
          <a:p>
            <a:fld id="{A416EE32-B7D7-4CDA-ACEA-7F0D4F85D0D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3062" y="260648"/>
            <a:ext cx="7895652" cy="418058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60" y="1600201"/>
            <a:ext cx="8229481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59" y="6356351"/>
            <a:ext cx="2133878" cy="365125"/>
          </a:xfrm>
          <a:prstGeom prst="rect">
            <a:avLst/>
          </a:prstGeom>
        </p:spPr>
        <p:txBody>
          <a:bodyPr/>
          <a:lstStyle/>
          <a:p>
            <a:fld id="{E57DD684-BEF0-4962-B804-DE553CB2511C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607" y="6356351"/>
            <a:ext cx="2894787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2863" y="6356351"/>
            <a:ext cx="2133878" cy="365125"/>
          </a:xfrm>
          <a:prstGeom prst="rect">
            <a:avLst/>
          </a:prstGeom>
        </p:spPr>
        <p:txBody>
          <a:bodyPr/>
          <a:lstStyle/>
          <a:p>
            <a:fld id="{A416EE32-B7D7-4CDA-ACEA-7F0D4F85D0D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804" y="4406901"/>
            <a:ext cx="7772221" cy="1362075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804" y="2906713"/>
            <a:ext cx="7772221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9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8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59" y="6356351"/>
            <a:ext cx="2133878" cy="365125"/>
          </a:xfrm>
          <a:prstGeom prst="rect">
            <a:avLst/>
          </a:prstGeom>
        </p:spPr>
        <p:txBody>
          <a:bodyPr/>
          <a:lstStyle/>
          <a:p>
            <a:fld id="{E57DD684-BEF0-4962-B804-DE553CB2511C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607" y="6356351"/>
            <a:ext cx="2894787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2863" y="6356351"/>
            <a:ext cx="2133878" cy="365125"/>
          </a:xfrm>
          <a:prstGeom prst="rect">
            <a:avLst/>
          </a:prstGeom>
        </p:spPr>
        <p:txBody>
          <a:bodyPr/>
          <a:lstStyle/>
          <a:p>
            <a:fld id="{A416EE32-B7D7-4CDA-ACEA-7F0D4F85D0D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3062" y="260648"/>
            <a:ext cx="7895652" cy="418058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60" y="1600201"/>
            <a:ext cx="4056988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8562" y="1600201"/>
            <a:ext cx="4058178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59" y="6356351"/>
            <a:ext cx="2133878" cy="365125"/>
          </a:xfrm>
          <a:prstGeom prst="rect">
            <a:avLst/>
          </a:prstGeom>
        </p:spPr>
        <p:txBody>
          <a:bodyPr/>
          <a:lstStyle/>
          <a:p>
            <a:fld id="{E57DD684-BEF0-4962-B804-DE553CB2511C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607" y="6356351"/>
            <a:ext cx="2894787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2863" y="6356351"/>
            <a:ext cx="2133878" cy="365125"/>
          </a:xfrm>
          <a:prstGeom prst="rect">
            <a:avLst/>
          </a:prstGeom>
        </p:spPr>
        <p:txBody>
          <a:bodyPr/>
          <a:lstStyle/>
          <a:p>
            <a:fld id="{A416EE32-B7D7-4CDA-ACEA-7F0D4F85D0D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3062" y="260648"/>
            <a:ext cx="7895652" cy="41805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59" y="1535113"/>
            <a:ext cx="40403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935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59" y="2174875"/>
            <a:ext cx="4040317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234" y="1535113"/>
            <a:ext cx="404150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935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234" y="2174875"/>
            <a:ext cx="4041507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59" y="6356351"/>
            <a:ext cx="2133878" cy="365125"/>
          </a:xfrm>
          <a:prstGeom prst="rect">
            <a:avLst/>
          </a:prstGeom>
        </p:spPr>
        <p:txBody>
          <a:bodyPr/>
          <a:lstStyle/>
          <a:p>
            <a:fld id="{E57DD684-BEF0-4962-B804-DE553CB2511C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607" y="6356351"/>
            <a:ext cx="2894787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2863" y="6356351"/>
            <a:ext cx="2133878" cy="365125"/>
          </a:xfrm>
          <a:prstGeom prst="rect">
            <a:avLst/>
          </a:prstGeom>
        </p:spPr>
        <p:txBody>
          <a:bodyPr/>
          <a:lstStyle/>
          <a:p>
            <a:fld id="{A416EE32-B7D7-4CDA-ACEA-7F0D4F85D0D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3062" y="260648"/>
            <a:ext cx="7895652" cy="418058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59" y="6356351"/>
            <a:ext cx="2133878" cy="365125"/>
          </a:xfrm>
          <a:prstGeom prst="rect">
            <a:avLst/>
          </a:prstGeom>
        </p:spPr>
        <p:txBody>
          <a:bodyPr/>
          <a:lstStyle/>
          <a:p>
            <a:fld id="{E57DD684-BEF0-4962-B804-DE553CB2511C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607" y="6356351"/>
            <a:ext cx="2894787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2863" y="6356351"/>
            <a:ext cx="2133878" cy="365125"/>
          </a:xfrm>
          <a:prstGeom prst="rect">
            <a:avLst/>
          </a:prstGeom>
        </p:spPr>
        <p:txBody>
          <a:bodyPr/>
          <a:lstStyle/>
          <a:p>
            <a:fld id="{A416EE32-B7D7-4CDA-ACEA-7F0D4F85D0D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59" y="6356351"/>
            <a:ext cx="2133878" cy="365125"/>
          </a:xfrm>
          <a:prstGeom prst="rect">
            <a:avLst/>
          </a:prstGeom>
        </p:spPr>
        <p:txBody>
          <a:bodyPr/>
          <a:lstStyle/>
          <a:p>
            <a:fld id="{E57DD684-BEF0-4962-B804-DE553CB2511C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607" y="6356351"/>
            <a:ext cx="2894787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2863" y="6356351"/>
            <a:ext cx="2133878" cy="365125"/>
          </a:xfrm>
          <a:prstGeom prst="rect">
            <a:avLst/>
          </a:prstGeom>
        </p:spPr>
        <p:txBody>
          <a:bodyPr/>
          <a:lstStyle/>
          <a:p>
            <a:fld id="{A416EE32-B7D7-4CDA-ACEA-7F0D4F85D0D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60" y="273050"/>
            <a:ext cx="3007910" cy="1162050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4722" y="273051"/>
            <a:ext cx="5112019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60" y="1435101"/>
            <a:ext cx="3007910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935" indent="0">
              <a:buNone/>
              <a:defRPr sz="675"/>
            </a:lvl8pPr>
            <a:lvl9pPr marL="2743835" indent="0">
              <a:buNone/>
              <a:defRPr sz="67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59" y="6356351"/>
            <a:ext cx="2133878" cy="365125"/>
          </a:xfrm>
          <a:prstGeom prst="rect">
            <a:avLst/>
          </a:prstGeom>
        </p:spPr>
        <p:txBody>
          <a:bodyPr/>
          <a:lstStyle/>
          <a:p>
            <a:fld id="{E57DD684-BEF0-4962-B804-DE553CB2511C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607" y="6356351"/>
            <a:ext cx="2894787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2863" y="6356351"/>
            <a:ext cx="2133878" cy="365125"/>
          </a:xfrm>
          <a:prstGeom prst="rect">
            <a:avLst/>
          </a:prstGeom>
        </p:spPr>
        <p:txBody>
          <a:bodyPr/>
          <a:lstStyle/>
          <a:p>
            <a:fld id="{A416EE32-B7D7-4CDA-ACEA-7F0D4F85D0D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124" y="4800600"/>
            <a:ext cx="5487114" cy="566738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124" y="612775"/>
            <a:ext cx="5487114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935" indent="0">
              <a:buNone/>
              <a:defRPr sz="1500"/>
            </a:lvl8pPr>
            <a:lvl9pPr marL="2743835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124" y="5367338"/>
            <a:ext cx="5487114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935" indent="0">
              <a:buNone/>
              <a:defRPr sz="675"/>
            </a:lvl8pPr>
            <a:lvl9pPr marL="2743835" indent="0">
              <a:buNone/>
              <a:defRPr sz="67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59" y="6356351"/>
            <a:ext cx="2133878" cy="365125"/>
          </a:xfrm>
          <a:prstGeom prst="rect">
            <a:avLst/>
          </a:prstGeom>
        </p:spPr>
        <p:txBody>
          <a:bodyPr/>
          <a:lstStyle/>
          <a:p>
            <a:fld id="{E57DD684-BEF0-4962-B804-DE553CB2511C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607" y="6356351"/>
            <a:ext cx="2894787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2863" y="6356351"/>
            <a:ext cx="2133878" cy="365125"/>
          </a:xfrm>
          <a:prstGeom prst="rect">
            <a:avLst/>
          </a:prstGeom>
        </p:spPr>
        <p:txBody>
          <a:bodyPr/>
          <a:lstStyle/>
          <a:p>
            <a:fld id="{A416EE32-B7D7-4CDA-ACEA-7F0D4F85D0D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3062" y="260648"/>
            <a:ext cx="7895652" cy="418058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60" y="1600201"/>
            <a:ext cx="8229481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59" y="6356351"/>
            <a:ext cx="2133878" cy="365125"/>
          </a:xfrm>
          <a:prstGeom prst="rect">
            <a:avLst/>
          </a:prstGeom>
        </p:spPr>
        <p:txBody>
          <a:bodyPr/>
          <a:lstStyle/>
          <a:p>
            <a:fld id="{E57DD684-BEF0-4962-B804-DE553CB2511C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607" y="6356351"/>
            <a:ext cx="2894787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2863" y="6356351"/>
            <a:ext cx="2133878" cy="365125"/>
          </a:xfrm>
          <a:prstGeom prst="rect">
            <a:avLst/>
          </a:prstGeom>
        </p:spPr>
        <p:txBody>
          <a:bodyPr/>
          <a:lstStyle/>
          <a:p>
            <a:fld id="{A416EE32-B7D7-4CDA-ACEA-7F0D4F85D0D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90" y="2130426"/>
            <a:ext cx="7772221" cy="1470025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779" y="3886200"/>
            <a:ext cx="640044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9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8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DD684-BEF0-4962-B804-DE553CB2511C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6EE32-B7D7-4CDA-ACEA-7F0D4F85D0D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DD684-BEF0-4962-B804-DE553CB2511C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6EE32-B7D7-4CDA-ACEA-7F0D4F85D0D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804" y="4406901"/>
            <a:ext cx="7772221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804" y="2906713"/>
            <a:ext cx="7772221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9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8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DD684-BEF0-4962-B804-DE553CB2511C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6EE32-B7D7-4CDA-ACEA-7F0D4F85D0D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60" y="1600201"/>
            <a:ext cx="4056988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8562" y="1600201"/>
            <a:ext cx="4058178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DD684-BEF0-4962-B804-DE553CB2511C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6EE32-B7D7-4CDA-ACEA-7F0D4F85D0D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59" y="1535113"/>
            <a:ext cx="40403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935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59" y="2174875"/>
            <a:ext cx="40403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234" y="1535113"/>
            <a:ext cx="404150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935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234" y="2174875"/>
            <a:ext cx="404150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DD684-BEF0-4962-B804-DE553CB2511C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6EE32-B7D7-4CDA-ACEA-7F0D4F85D0D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DD684-BEF0-4962-B804-DE553CB2511C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6EE32-B7D7-4CDA-ACEA-7F0D4F85D0D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DD684-BEF0-4962-B804-DE553CB2511C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6EE32-B7D7-4CDA-ACEA-7F0D4F85D0D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60" y="273050"/>
            <a:ext cx="3007910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4722" y="273051"/>
            <a:ext cx="5112019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60" y="1435101"/>
            <a:ext cx="3007910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935" indent="0">
              <a:buNone/>
              <a:defRPr sz="675"/>
            </a:lvl8pPr>
            <a:lvl9pPr marL="2743835" indent="0">
              <a:buNone/>
              <a:defRPr sz="67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DD684-BEF0-4962-B804-DE553CB2511C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6EE32-B7D7-4CDA-ACEA-7F0D4F85D0D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124" y="4800600"/>
            <a:ext cx="5487114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124" y="612775"/>
            <a:ext cx="5487114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935" indent="0">
              <a:buNone/>
              <a:defRPr sz="1500"/>
            </a:lvl8pPr>
            <a:lvl9pPr marL="2743835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124" y="5367338"/>
            <a:ext cx="5487114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935" indent="0">
              <a:buNone/>
              <a:defRPr sz="675"/>
            </a:lvl8pPr>
            <a:lvl9pPr marL="2743835" indent="0">
              <a:buNone/>
              <a:defRPr sz="67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DD684-BEF0-4962-B804-DE553CB2511C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6EE32-B7D7-4CDA-ACEA-7F0D4F85D0D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DD684-BEF0-4962-B804-DE553CB2511C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6EE32-B7D7-4CDA-ACEA-7F0D4F85D0D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90" y="2130426"/>
            <a:ext cx="7772221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779" y="3886200"/>
            <a:ext cx="640044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9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8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BA114-77DE-40C5-89B8-CCB0B7D183D1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4D631-FF36-43F4-9AAE-514D429DCC5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BA114-77DE-40C5-89B8-CCB0B7D183D1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4D631-FF36-43F4-9AAE-514D429DCC5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804" y="4406901"/>
            <a:ext cx="7772221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804" y="2906713"/>
            <a:ext cx="7772221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9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8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BA114-77DE-40C5-89B8-CCB0B7D183D1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4D631-FF36-43F4-9AAE-514D429DCC5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60" y="1600201"/>
            <a:ext cx="4056988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8562" y="1600201"/>
            <a:ext cx="4058178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BA114-77DE-40C5-89B8-CCB0B7D183D1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4D631-FF36-43F4-9AAE-514D429DCC5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59" y="1535113"/>
            <a:ext cx="40403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935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59" y="2174875"/>
            <a:ext cx="40403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234" y="1535113"/>
            <a:ext cx="404150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935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234" y="2174875"/>
            <a:ext cx="404150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BA114-77DE-40C5-89B8-CCB0B7D183D1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4D631-FF36-43F4-9AAE-514D429DCC5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BA114-77DE-40C5-89B8-CCB0B7D183D1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4D631-FF36-43F4-9AAE-514D429DCC5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BA114-77DE-40C5-89B8-CCB0B7D183D1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4D631-FF36-43F4-9AAE-514D429DCC5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60" y="273050"/>
            <a:ext cx="3007910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4722" y="273051"/>
            <a:ext cx="5112019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60" y="1435101"/>
            <a:ext cx="3007910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935" indent="0">
              <a:buNone/>
              <a:defRPr sz="675"/>
            </a:lvl8pPr>
            <a:lvl9pPr marL="2743835" indent="0">
              <a:buNone/>
              <a:defRPr sz="67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BA114-77DE-40C5-89B8-CCB0B7D183D1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4D631-FF36-43F4-9AAE-514D429DCC5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124" y="4800600"/>
            <a:ext cx="5487114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124" y="612775"/>
            <a:ext cx="5487114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935" indent="0">
              <a:buNone/>
              <a:defRPr sz="1500"/>
            </a:lvl8pPr>
            <a:lvl9pPr marL="2743835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124" y="5367338"/>
            <a:ext cx="5487114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935" indent="0">
              <a:buNone/>
              <a:defRPr sz="675"/>
            </a:lvl8pPr>
            <a:lvl9pPr marL="2743835" indent="0">
              <a:buNone/>
              <a:defRPr sz="67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BA114-77DE-40C5-89B8-CCB0B7D183D1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4D631-FF36-43F4-9AAE-514D429DCC5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BA114-77DE-40C5-89B8-CCB0B7D183D1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4D631-FF36-43F4-9AAE-514D429DCC5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9" descr="Deux chaînes en acier jointes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1" r="13818"/>
          <a:stretch>
            <a:fillRect/>
          </a:stretch>
        </p:blipFill>
        <p:spPr>
          <a:xfrm>
            <a:off x="2642960" y="10"/>
            <a:ext cx="6502230" cy="6857990"/>
          </a:xfrm>
          <a:prstGeom prst="rect">
            <a:avLst/>
          </a:prstGeom>
        </p:spPr>
      </p:pic>
      <p:sp>
        <p:nvSpPr>
          <p:cNvPr id="8" name="Titre 1"/>
          <p:cNvSpPr>
            <a:spLocks noGrp="1"/>
          </p:cNvSpPr>
          <p:nvPr>
            <p:ph type="ctrTitle"/>
          </p:nvPr>
        </p:nvSpPr>
        <p:spPr>
          <a:xfrm>
            <a:off x="6192390" y="2276873"/>
            <a:ext cx="3017913" cy="2193641"/>
          </a:xfrm>
        </p:spPr>
        <p:txBody>
          <a:bodyPr anchor="b">
            <a:norm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endParaRPr lang="fr-FR" sz="36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11" name="Rectangle 21"/>
          <p:cNvSpPr>
            <a:spLocks noGrp="1" noRot="1" noChangeAspect="1" noMove="1" noResize="1" noEditPoints="1" noAdjustHandles="1" noChangeArrowheads="1" noChangeShapeType="1" noTextEdit="1"/>
          </p:cNvSpPr>
          <p:nvPr userDrawn="1"/>
        </p:nvSpPr>
        <p:spPr>
          <a:xfrm>
            <a:off x="1" y="0"/>
            <a:ext cx="7318403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8" descr="Réunion du Groupe d'affaires Discussion Stratégie Concept de travail Banque d'images - 51595924">
            <a:hlinkClick r:id="rId2" tooltip="&quot;Réunion du Groupe d'affaires Discussion Stratégie Concept de travail Banque d'images - 51595924&quot;"/>
          </p:cNvPr>
          <p:cNvPicPr>
            <a:picLocks noChangeAspect="1" noChangeArrowheads="1"/>
          </p:cNvPicPr>
          <p:nvPr userDrawn="1"/>
        </p:nvPicPr>
        <p:blipFill>
          <a:blip r:embed="rId3">
            <a:alphaModFix amt="2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-59454" y="-75713"/>
            <a:ext cx="9203454" cy="6933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 userDrawn="1"/>
        </p:nvSpPr>
        <p:spPr>
          <a:xfrm>
            <a:off x="1905235" y="765343"/>
            <a:ext cx="5453737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3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 for your attention</a:t>
            </a:r>
            <a:endParaRPr lang="zh-CN" altLang="en-US" sz="33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89570" y="2492896"/>
            <a:ext cx="3458025" cy="319754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5085" y="188640"/>
            <a:ext cx="810105" cy="1080000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>
          <a:xfrm>
            <a:off x="0" y="1083563"/>
            <a:ext cx="9145190" cy="51370"/>
          </a:xfrm>
          <a:prstGeom prst="rect">
            <a:avLst/>
          </a:prstGeom>
          <a:solidFill>
            <a:srgbClr val="0373BA"/>
          </a:solidFill>
          <a:ln>
            <a:solidFill>
              <a:srgbClr val="0373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0" y="6626831"/>
            <a:ext cx="9145190" cy="231169"/>
          </a:xfrm>
          <a:prstGeom prst="rect">
            <a:avLst/>
          </a:prstGeom>
          <a:solidFill>
            <a:srgbClr val="0373BA"/>
          </a:solidFill>
          <a:ln>
            <a:solidFill>
              <a:srgbClr val="0373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outon d’action : vide 20">
            <a:hlinkClick r:id="" action="ppaction://noaction" highlightClick="1"/>
          </p:cNvPr>
          <p:cNvSpPr/>
          <p:nvPr userDrawn="1"/>
        </p:nvSpPr>
        <p:spPr>
          <a:xfrm>
            <a:off x="-2" y="0"/>
            <a:ext cx="9145192" cy="6858000"/>
          </a:xfrm>
          <a:prstGeom prst="actionButtonBlank">
            <a:avLst/>
          </a:prstGeom>
          <a:solidFill>
            <a:schemeClr val="tx1">
              <a:alpha val="3686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40"/>
          </a:p>
        </p:txBody>
      </p:sp>
      <p:pic>
        <p:nvPicPr>
          <p:cNvPr id="14" name="Image 19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-19108" y="0"/>
            <a:ext cx="9145190" cy="6858000"/>
          </a:xfrm>
          <a:prstGeom prst="rect">
            <a:avLst/>
          </a:prstGeom>
        </p:spPr>
      </p:pic>
      <p:pic>
        <p:nvPicPr>
          <p:cNvPr id="11" name="Graphique 24"/>
          <p:cNvPicPr>
            <a:picLocks noChangeAspect="1"/>
          </p:cNvPicPr>
          <p:nvPr userDrawn="1"/>
        </p:nvPicPr>
        <p:blipFill>
          <a:blip r:embed="rId3" cstate="screen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187044">
            <a:off x="6001826" y="-2839230"/>
            <a:ext cx="7366869" cy="10554139"/>
          </a:xfrm>
          <a:prstGeom prst="rect">
            <a:avLst/>
          </a:prstGeom>
        </p:spPr>
      </p:pic>
      <p:sp>
        <p:nvSpPr>
          <p:cNvPr id="12" name="Titre 1"/>
          <p:cNvSpPr>
            <a:spLocks noGrp="1"/>
          </p:cNvSpPr>
          <p:nvPr>
            <p:ph type="ctrTitle"/>
          </p:nvPr>
        </p:nvSpPr>
        <p:spPr>
          <a:xfrm>
            <a:off x="540071" y="105755"/>
            <a:ext cx="5607637" cy="2399450"/>
          </a:xfrm>
        </p:spPr>
        <p:txBody>
          <a:bodyPr anchor="b">
            <a:normAutofit/>
          </a:bodyPr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fr-FR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19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1" y="0"/>
            <a:ext cx="9145190" cy="6858000"/>
          </a:xfrm>
          <a:prstGeom prst="rect">
            <a:avLst/>
          </a:prstGeom>
        </p:spPr>
      </p:pic>
      <p:sp>
        <p:nvSpPr>
          <p:cNvPr id="6" name="Bouton d’action : vide 20">
            <a:hlinkClick r:id="" action="ppaction://noaction" highlightClick="1"/>
          </p:cNvPr>
          <p:cNvSpPr/>
          <p:nvPr userDrawn="1"/>
        </p:nvSpPr>
        <p:spPr>
          <a:xfrm>
            <a:off x="-2" y="0"/>
            <a:ext cx="9145192" cy="6858000"/>
          </a:xfrm>
          <a:prstGeom prst="actionButtonBlank">
            <a:avLst/>
          </a:prstGeom>
          <a:solidFill>
            <a:schemeClr val="tx1">
              <a:alpha val="3686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40" dirty="0"/>
          </a:p>
        </p:txBody>
      </p:sp>
      <p:pic>
        <p:nvPicPr>
          <p:cNvPr id="7" name="Graphique 24"/>
          <p:cNvPicPr>
            <a:picLocks noChangeAspect="1"/>
          </p:cNvPicPr>
          <p:nvPr userDrawn="1"/>
        </p:nvPicPr>
        <p:blipFill>
          <a:blip r:embed="rId3" cstate="screen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187044">
            <a:off x="889161" y="-8172851"/>
            <a:ext cx="7366869" cy="10554139"/>
          </a:xfrm>
          <a:prstGeom prst="rect">
            <a:avLst/>
          </a:prstGeom>
        </p:spPr>
      </p:pic>
      <p:pic>
        <p:nvPicPr>
          <p:cNvPr id="8" name="Graphique 3"/>
          <p:cNvPicPr>
            <a:picLocks noChangeAspect="1"/>
          </p:cNvPicPr>
          <p:nvPr userDrawn="1"/>
        </p:nvPicPr>
        <p:blipFill>
          <a:blip r:embed="rId3" cstate="screen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1336514">
            <a:off x="448927" y="5128225"/>
            <a:ext cx="7366869" cy="1055413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95959-2FB4-4231-90F7-046605205774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489A4-27AB-4630-9AA3-10F3471ED29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60" y="273050"/>
            <a:ext cx="3007910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4722" y="273051"/>
            <a:ext cx="5112019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60" y="1435101"/>
            <a:ext cx="3007910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935" indent="0">
              <a:buNone/>
              <a:defRPr sz="675"/>
            </a:lvl8pPr>
            <a:lvl9pPr marL="2743835" indent="0">
              <a:buNone/>
              <a:defRPr sz="67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95959-2FB4-4231-90F7-046605205774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489A4-27AB-4630-9AA3-10F3471ED29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124" y="4800600"/>
            <a:ext cx="5487114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124" y="612775"/>
            <a:ext cx="5487114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935" indent="0">
              <a:buNone/>
              <a:defRPr sz="1500"/>
            </a:lvl8pPr>
            <a:lvl9pPr marL="2743835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124" y="5367338"/>
            <a:ext cx="5487114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935" indent="0">
              <a:buNone/>
              <a:defRPr sz="675"/>
            </a:lvl8pPr>
            <a:lvl9pPr marL="2743835" indent="0">
              <a:buNone/>
              <a:defRPr sz="67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95959-2FB4-4231-90F7-046605205774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489A4-27AB-4630-9AA3-10F3471ED29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95959-2FB4-4231-90F7-046605205774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489A4-27AB-4630-9AA3-10F3471ED29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30264" y="274639"/>
            <a:ext cx="2056477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59" y="274639"/>
            <a:ext cx="6058689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95959-2FB4-4231-90F7-046605205774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489A4-27AB-4630-9AA3-10F3471ED29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90" y="2130426"/>
            <a:ext cx="7772221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779" y="3886200"/>
            <a:ext cx="640044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9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8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FAB46-6D39-4110-8FD9-8DFB74065300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BF2F4-524C-4181-890A-7E4588C8169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FAB46-6D39-4110-8FD9-8DFB74065300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BF2F4-524C-4181-890A-7E4588C8169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804" y="4406901"/>
            <a:ext cx="7772221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804" y="2906713"/>
            <a:ext cx="7772221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9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8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FAB46-6D39-4110-8FD9-8DFB74065300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BF2F4-524C-4181-890A-7E4588C8169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60" y="1600201"/>
            <a:ext cx="4056988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8562" y="1600201"/>
            <a:ext cx="4058178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FAB46-6D39-4110-8FD9-8DFB74065300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BF2F4-524C-4181-890A-7E4588C8169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59" y="1535113"/>
            <a:ext cx="40403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935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59" y="2174875"/>
            <a:ext cx="40403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234" y="1535113"/>
            <a:ext cx="404150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935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234" y="2174875"/>
            <a:ext cx="404150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FAB46-6D39-4110-8FD9-8DFB74065300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BF2F4-524C-4181-890A-7E4588C8169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FAB46-6D39-4110-8FD9-8DFB74065300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BF2F4-524C-4181-890A-7E4588C8169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FAB46-6D39-4110-8FD9-8DFB74065300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BF2F4-524C-4181-890A-7E4588C8169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60" y="273050"/>
            <a:ext cx="3007910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4722" y="273051"/>
            <a:ext cx="5112019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60" y="1435101"/>
            <a:ext cx="3007910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935" indent="0">
              <a:buNone/>
              <a:defRPr sz="675"/>
            </a:lvl8pPr>
            <a:lvl9pPr marL="2743835" indent="0">
              <a:buNone/>
              <a:defRPr sz="67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FAB46-6D39-4110-8FD9-8DFB74065300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BF2F4-524C-4181-890A-7E4588C8169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124" y="4800600"/>
            <a:ext cx="5487114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124" y="612775"/>
            <a:ext cx="5487114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935" indent="0">
              <a:buNone/>
              <a:defRPr sz="1500"/>
            </a:lvl8pPr>
            <a:lvl9pPr marL="2743835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124" y="5367338"/>
            <a:ext cx="5487114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935" indent="0">
              <a:buNone/>
              <a:defRPr sz="675"/>
            </a:lvl8pPr>
            <a:lvl9pPr marL="2743835" indent="0">
              <a:buNone/>
              <a:defRPr sz="67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FAB46-6D39-4110-8FD9-8DFB74065300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BF2F4-524C-4181-890A-7E4588C8169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FAB46-6D39-4110-8FD9-8DFB74065300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BF2F4-524C-4181-890A-7E4588C8169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30264" y="274639"/>
            <a:ext cx="2056477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59" y="274639"/>
            <a:ext cx="6058689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FAB46-6D39-4110-8FD9-8DFB74065300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BF2F4-524C-4181-890A-7E4588C8169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90" y="2130426"/>
            <a:ext cx="7772221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779" y="3886200"/>
            <a:ext cx="640044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9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8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FAB46-6D39-4110-8FD9-8DFB74065300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BF2F4-524C-4181-890A-7E4588C8169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FAB46-6D39-4110-8FD9-8DFB74065300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BF2F4-524C-4181-890A-7E4588C8169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804" y="4406901"/>
            <a:ext cx="7772221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804" y="2906713"/>
            <a:ext cx="7772221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9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8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FAB46-6D39-4110-8FD9-8DFB74065300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BF2F4-524C-4181-890A-7E4588C8169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60" y="1600201"/>
            <a:ext cx="4056988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8562" y="1600201"/>
            <a:ext cx="4058178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FAB46-6D39-4110-8FD9-8DFB74065300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BF2F4-524C-4181-890A-7E4588C8169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59" y="1535113"/>
            <a:ext cx="40403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935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59" y="2174875"/>
            <a:ext cx="40403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234" y="1535113"/>
            <a:ext cx="404150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935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234" y="2174875"/>
            <a:ext cx="404150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FAB46-6D39-4110-8FD9-8DFB74065300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BF2F4-524C-4181-890A-7E4588C8169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FAB46-6D39-4110-8FD9-8DFB74065300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BF2F4-524C-4181-890A-7E4588C8169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FAB46-6D39-4110-8FD9-8DFB74065300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BF2F4-524C-4181-890A-7E4588C8169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60" y="273050"/>
            <a:ext cx="3007910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4722" y="273051"/>
            <a:ext cx="5112019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60" y="1435101"/>
            <a:ext cx="3007910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935" indent="0">
              <a:buNone/>
              <a:defRPr sz="675"/>
            </a:lvl8pPr>
            <a:lvl9pPr marL="2743835" indent="0">
              <a:buNone/>
              <a:defRPr sz="67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FAB46-6D39-4110-8FD9-8DFB74065300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BF2F4-524C-4181-890A-7E4588C8169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124" y="4800600"/>
            <a:ext cx="5487114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124" y="612775"/>
            <a:ext cx="5487114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935" indent="0">
              <a:buNone/>
              <a:defRPr sz="1500"/>
            </a:lvl8pPr>
            <a:lvl9pPr marL="2743835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124" y="5367338"/>
            <a:ext cx="5487114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935" indent="0">
              <a:buNone/>
              <a:defRPr sz="675"/>
            </a:lvl8pPr>
            <a:lvl9pPr marL="2743835" indent="0">
              <a:buNone/>
              <a:defRPr sz="67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FAB46-6D39-4110-8FD9-8DFB74065300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BF2F4-524C-4181-890A-7E4588C8169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FAB46-6D39-4110-8FD9-8DFB74065300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BF2F4-524C-4181-890A-7E4588C8169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30264" y="274639"/>
            <a:ext cx="2056477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59" y="274639"/>
            <a:ext cx="6058689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FAB46-6D39-4110-8FD9-8DFB74065300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BF2F4-524C-4181-890A-7E4588C8169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90" y="2130426"/>
            <a:ext cx="7772221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779" y="3886200"/>
            <a:ext cx="640044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9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8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0DDC4-EC5E-4367-8300-245FAF7C0BC6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F95DD-9ED5-4E37-B779-072D78E8869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0DDC4-EC5E-4367-8300-245FAF7C0BC6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F95DD-9ED5-4E37-B779-072D78E8869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804" y="4406901"/>
            <a:ext cx="7772221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804" y="2906713"/>
            <a:ext cx="7772221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9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8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0DDC4-EC5E-4367-8300-245FAF7C0BC6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F95DD-9ED5-4E37-B779-072D78E8869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60" y="1600201"/>
            <a:ext cx="4056988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8562" y="1600201"/>
            <a:ext cx="4058178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0DDC4-EC5E-4367-8300-245FAF7C0BC6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F95DD-9ED5-4E37-B779-072D78E8869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59" y="1535113"/>
            <a:ext cx="40403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935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59" y="2174875"/>
            <a:ext cx="40403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234" y="1535113"/>
            <a:ext cx="404150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935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234" y="2174875"/>
            <a:ext cx="404150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0DDC4-EC5E-4367-8300-245FAF7C0BC6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F95DD-9ED5-4E37-B779-072D78E8869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0DDC4-EC5E-4367-8300-245FAF7C0BC6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F95DD-9ED5-4E37-B779-072D78E8869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0DDC4-EC5E-4367-8300-245FAF7C0BC6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F95DD-9ED5-4E37-B779-072D78E8869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60" y="273050"/>
            <a:ext cx="3007910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4722" y="273051"/>
            <a:ext cx="5112019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60" y="1435101"/>
            <a:ext cx="3007910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935" indent="0">
              <a:buNone/>
              <a:defRPr sz="675"/>
            </a:lvl8pPr>
            <a:lvl9pPr marL="2743835" indent="0">
              <a:buNone/>
              <a:defRPr sz="67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0DDC4-EC5E-4367-8300-245FAF7C0BC6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F95DD-9ED5-4E37-B779-072D78E8869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124" y="4800600"/>
            <a:ext cx="5487114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124" y="612775"/>
            <a:ext cx="5487114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935" indent="0">
              <a:buNone/>
              <a:defRPr sz="1500"/>
            </a:lvl8pPr>
            <a:lvl9pPr marL="2743835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124" y="5367338"/>
            <a:ext cx="5487114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935" indent="0">
              <a:buNone/>
              <a:defRPr sz="675"/>
            </a:lvl8pPr>
            <a:lvl9pPr marL="2743835" indent="0">
              <a:buNone/>
              <a:defRPr sz="67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0DDC4-EC5E-4367-8300-245FAF7C0BC6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F95DD-9ED5-4E37-B779-072D78E8869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0DDC4-EC5E-4367-8300-245FAF7C0BC6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F95DD-9ED5-4E37-B779-072D78E8869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30264" y="274639"/>
            <a:ext cx="2056477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59" y="274639"/>
            <a:ext cx="6058689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0DDC4-EC5E-4367-8300-245FAF7C0BC6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F95DD-9ED5-4E37-B779-072D78E8869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4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5" Type="http://schemas.openxmlformats.org/officeDocument/2006/relationships/slideLayout" Target="../slideLayouts/slideLayout6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72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Relationship Id="rId14" Type="http://schemas.openxmlformats.org/officeDocument/2006/relationships/image" Target="../media/image9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ctr" defTabSz="685800" rtl="0" eaLnBrk="1" latinLnBrk="0" hangingPunct="1">
        <a:spcBef>
          <a:spcPct val="0"/>
        </a:spcBef>
        <a:buNone/>
        <a:defRPr sz="2700" b="1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21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755267" y="217686"/>
            <a:ext cx="7895652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60" y="1600201"/>
            <a:ext cx="8229481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59" y="6356351"/>
            <a:ext cx="21338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7DD684-BEF0-4962-B804-DE553CB2511C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607" y="6356351"/>
            <a:ext cx="289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2863" y="6356351"/>
            <a:ext cx="21338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16EE32-B7D7-4CDA-ACEA-7F0D4F85D0DE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Rectangle 30"/>
          <p:cNvSpPr>
            <a:spLocks noChangeArrowheads="1"/>
          </p:cNvSpPr>
          <p:nvPr userDrawn="1"/>
        </p:nvSpPr>
        <p:spPr bwMode="invGray">
          <a:xfrm rot="16200000">
            <a:off x="4368800" y="2082800"/>
            <a:ext cx="406400" cy="9144000"/>
          </a:xfrm>
          <a:prstGeom prst="rect">
            <a:avLst/>
          </a:prstGeom>
          <a:gradFill rotWithShape="1">
            <a:gsLst>
              <a:gs pos="0">
                <a:srgbClr val="0373BA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miter lim="800000"/>
          </a:ln>
        </p:spPr>
        <p:txBody>
          <a:bodyPr rot="10800000" wrap="none" anchor="ctr"/>
          <a:lstStyle/>
          <a:p>
            <a:pPr algn="ctr">
              <a:defRPr/>
            </a:pPr>
            <a:endParaRPr lang="en-GB" sz="1350" b="1" dirty="0">
              <a:solidFill>
                <a:prstClr val="black"/>
              </a:solidFill>
              <a:latin typeface="Arial" panose="020B0604020202020204" pitchFamily="34" charset="0"/>
              <a:ea typeface="MS PGothic" panose="020B0600070205080204" charset="-128"/>
            </a:endParaRPr>
          </a:p>
        </p:txBody>
      </p: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12" y="-27384"/>
            <a:ext cx="810105" cy="1080000"/>
          </a:xfrm>
          <a:prstGeom prst="rect">
            <a:avLst/>
          </a:prstGeom>
        </p:spPr>
      </p:pic>
      <p:sp>
        <p:nvSpPr>
          <p:cNvPr id="12" name="Line 23"/>
          <p:cNvSpPr>
            <a:spLocks noChangeShapeType="1"/>
          </p:cNvSpPr>
          <p:nvPr userDrawn="1"/>
        </p:nvSpPr>
        <p:spPr bwMode="auto">
          <a:xfrm>
            <a:off x="1" y="908720"/>
            <a:ext cx="9140826" cy="0"/>
          </a:xfrm>
          <a:prstGeom prst="line">
            <a:avLst/>
          </a:prstGeom>
          <a:noFill/>
          <a:ln w="76200" cmpd="tri">
            <a:solidFill>
              <a:srgbClr val="0373BA"/>
            </a:solidFill>
            <a:round/>
          </a:ln>
        </p:spPr>
        <p:txBody>
          <a:bodyPr/>
          <a:lstStyle/>
          <a:p>
            <a:pPr>
              <a:defRPr/>
            </a:pPr>
            <a:endParaRPr lang="fr-FR" sz="1350">
              <a:solidFill>
                <a:prstClr val="black"/>
              </a:solidFill>
              <a:ea typeface="MS PGothic" panose="020B0600070205080204" charset="-128"/>
            </a:endParaRPr>
          </a:p>
        </p:txBody>
      </p:sp>
      <p:sp>
        <p:nvSpPr>
          <p:cNvPr id="15" name="Espace réservé du pied de page 4"/>
          <p:cNvSpPr txBox="1"/>
          <p:nvPr userDrawn="1"/>
        </p:nvSpPr>
        <p:spPr>
          <a:xfrm>
            <a:off x="2368340" y="6468894"/>
            <a:ext cx="4526220" cy="365125"/>
          </a:xfrm>
          <a:prstGeom prst="rect">
            <a:avLst/>
          </a:prstGeom>
        </p:spPr>
        <p:txBody>
          <a:bodyPr vert="horz" lIns="68589" tIns="34294" rIns="68589" bIns="34294" rtlCol="0" anchor="ctr"/>
          <a:lstStyle>
            <a:defPPr>
              <a:defRPr lang="zh-CN"/>
            </a:defPPr>
            <a:lvl1pPr marL="0" algn="ctr" defTabSz="914400" rtl="0" eaLnBrk="1" latinLnBrk="0" hangingPunct="1">
              <a:defRPr sz="9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75" dirty="0">
                <a:solidFill>
                  <a:srgbClr val="004C96"/>
                </a:solidFill>
                <a:cs typeface="Arial" panose="020B0604020202020204" pitchFamily="34" charset="0"/>
              </a:rPr>
              <a:t>This document is the property of J</a:t>
            </a:r>
            <a:r>
              <a:rPr lang="en-US" altLang="zh-CN" sz="675" dirty="0">
                <a:solidFill>
                  <a:srgbClr val="004C96"/>
                </a:solidFill>
                <a:cs typeface="Arial" panose="020B0604020202020204" pitchFamily="34" charset="0"/>
              </a:rPr>
              <a:t>iuanChem</a:t>
            </a:r>
            <a:r>
              <a:rPr lang="en-US" sz="675" dirty="0">
                <a:solidFill>
                  <a:srgbClr val="004C96"/>
                </a:solidFill>
                <a:cs typeface="Arial" panose="020B0604020202020204" pitchFamily="34" charset="0"/>
              </a:rPr>
              <a:t>. It must not be reproduced or transferred without prior consent.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txStyles>
    <p:titleStyle>
      <a:lvl1pPr algn="ctr" defTabSz="685800" rtl="0" eaLnBrk="1" latinLnBrk="0" hangingPunct="1">
        <a:spcBef>
          <a:spcPct val="0"/>
        </a:spcBef>
        <a:buNone/>
        <a:defRPr sz="2700" b="1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21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1164899" y="314656"/>
            <a:ext cx="6815392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60" y="1600201"/>
            <a:ext cx="8229481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59" y="6356351"/>
            <a:ext cx="21338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BA114-77DE-40C5-89B8-CCB0B7D183D1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607" y="6356351"/>
            <a:ext cx="289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2863" y="6356351"/>
            <a:ext cx="21338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F4D631-FF36-43F4-9AAE-514D429DCC56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0721" y="188640"/>
            <a:ext cx="810105" cy="108000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0" y="1083563"/>
            <a:ext cx="9145190" cy="51370"/>
          </a:xfrm>
          <a:prstGeom prst="rect">
            <a:avLst/>
          </a:prstGeom>
          <a:solidFill>
            <a:srgbClr val="0373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0" y="6626831"/>
            <a:ext cx="9145190" cy="231169"/>
          </a:xfrm>
          <a:prstGeom prst="rect">
            <a:avLst/>
          </a:prstGeom>
          <a:solidFill>
            <a:srgbClr val="0373BA"/>
          </a:solidFill>
          <a:ln>
            <a:solidFill>
              <a:srgbClr val="0373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</p:sldLayoutIdLst>
  <p:txStyles>
    <p:titleStyle>
      <a:lvl1pPr algn="ctr" defTabSz="685800" rtl="0" eaLnBrk="1" latinLnBrk="0" hangingPunct="1">
        <a:spcBef>
          <a:spcPct val="0"/>
        </a:spcBef>
        <a:buNone/>
        <a:defRPr sz="27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21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60" y="274638"/>
            <a:ext cx="822948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60" y="1600201"/>
            <a:ext cx="8229481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59" y="6356351"/>
            <a:ext cx="21338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E95959-2FB4-4231-90F7-046605205774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607" y="6356351"/>
            <a:ext cx="289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2863" y="6356351"/>
            <a:ext cx="21338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489A4-27AB-4630-9AA3-10F3471ED29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60" y="274638"/>
            <a:ext cx="822948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60" y="1600201"/>
            <a:ext cx="8229481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59" y="6356351"/>
            <a:ext cx="21338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3FAB46-6D39-4110-8FD9-8DFB74065300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607" y="6356351"/>
            <a:ext cx="289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2863" y="6356351"/>
            <a:ext cx="21338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5BF2F4-524C-4181-890A-7E4588C81691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467009" cy="6858000"/>
          </a:xfrm>
          <a:prstGeom prst="rect">
            <a:avLst/>
          </a:prstGeom>
          <a:gradFill flip="none" rotWithShape="1">
            <a:gsLst>
              <a:gs pos="40000">
                <a:srgbClr val="0373BA"/>
              </a:gs>
              <a:gs pos="100000">
                <a:schemeClr val="bg1"/>
              </a:gs>
              <a:gs pos="0">
                <a:srgbClr val="004C96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40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6925" y="5949280"/>
            <a:ext cx="810105" cy="1080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27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60" y="274638"/>
            <a:ext cx="822948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60" y="1600201"/>
            <a:ext cx="8229481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59" y="6356351"/>
            <a:ext cx="21338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3FAB46-6D39-4110-8FD9-8DFB74065300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607" y="6356351"/>
            <a:ext cx="289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2863" y="6356351"/>
            <a:ext cx="21338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5BF2F4-524C-4181-890A-7E4588C81691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1" y="0"/>
            <a:ext cx="23327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40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0721" y="0"/>
            <a:ext cx="810105" cy="1080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27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747318" y="136456"/>
            <a:ext cx="7830736" cy="7002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60" y="1600201"/>
            <a:ext cx="8229481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59" y="6356351"/>
            <a:ext cx="21338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20DDC4-EC5E-4367-8300-245FAF7C0BC6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607" y="6356351"/>
            <a:ext cx="289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2863" y="6356351"/>
            <a:ext cx="21338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2F95DD-9ED5-4E37-B779-072D78E8869D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Image 39"/>
          <p:cNvPicPr/>
          <p:nvPr userDrawn="1"/>
        </p:nvPicPr>
        <p:blipFill>
          <a:blip r:embed="rId13"/>
          <a:stretch>
            <a:fillRect/>
          </a:stretch>
        </p:blipFill>
        <p:spPr>
          <a:xfrm>
            <a:off x="-1064209" y="-7560"/>
            <a:ext cx="1028294" cy="6847920"/>
          </a:xfrm>
          <a:prstGeom prst="rect">
            <a:avLst/>
          </a:prstGeom>
          <a:ln>
            <a:noFill/>
          </a:ln>
        </p:spPr>
      </p:pic>
      <p:pic>
        <p:nvPicPr>
          <p:cNvPr id="8" name="Image 10"/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10" t="3940" r="39608" b="3940"/>
          <a:stretch>
            <a:fillRect/>
          </a:stretch>
        </p:blipFill>
        <p:spPr>
          <a:xfrm>
            <a:off x="0" y="0"/>
            <a:ext cx="794950" cy="6858000"/>
          </a:xfrm>
          <a:prstGeom prst="rect">
            <a:avLst/>
          </a:prstGeom>
        </p:spPr>
      </p:pic>
      <p:sp>
        <p:nvSpPr>
          <p:cNvPr id="11" name="Rectangle 11"/>
          <p:cNvSpPr/>
          <p:nvPr userDrawn="1"/>
        </p:nvSpPr>
        <p:spPr>
          <a:xfrm>
            <a:off x="225391" y="21277"/>
            <a:ext cx="618308" cy="6836723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23000">
                <a:schemeClr val="bg1"/>
              </a:gs>
              <a:gs pos="8000">
                <a:schemeClr val="bg1">
                  <a:alpha val="7200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pic>
        <p:nvPicPr>
          <p:cNvPr id="12" name="Picture 2" descr="RÃ©sultat de recherche d'images pour &quot;molecular wallpaper&quot;"/>
          <p:cNvPicPr>
            <a:picLocks noChangeAspect="1" noChangeArrowheads="1"/>
          </p:cNvPicPr>
          <p:nvPr userDrawn="1"/>
        </p:nvPicPr>
        <p:blipFill rotWithShape="1">
          <a:blip r:embed="rId15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49548"/>
          <a:stretch>
            <a:fillRect/>
          </a:stretch>
        </p:blipFill>
        <p:spPr bwMode="auto">
          <a:xfrm flipH="1">
            <a:off x="2286299" y="4101860"/>
            <a:ext cx="6858892" cy="275614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0721" y="0"/>
            <a:ext cx="810105" cy="1080000"/>
          </a:xfrm>
          <a:prstGeom prst="rect">
            <a:avLst/>
          </a:prstGeom>
        </p:spPr>
      </p:pic>
      <p:cxnSp>
        <p:nvCxnSpPr>
          <p:cNvPr id="13" name="Connecteur droit 9"/>
          <p:cNvCxnSpPr/>
          <p:nvPr userDrawn="1"/>
        </p:nvCxnSpPr>
        <p:spPr>
          <a:xfrm>
            <a:off x="339679" y="908720"/>
            <a:ext cx="8805512" cy="0"/>
          </a:xfrm>
          <a:prstGeom prst="line">
            <a:avLst/>
          </a:prstGeom>
          <a:ln w="44450">
            <a:solidFill>
              <a:srgbClr val="0373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stomShape 2"/>
          <p:cNvSpPr/>
          <p:nvPr userDrawn="1"/>
        </p:nvSpPr>
        <p:spPr>
          <a:xfrm>
            <a:off x="795524" y="6529320"/>
            <a:ext cx="3258784" cy="20666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9" tIns="33754" rIns="67509" bIns="33754">
            <a:spAutoFit/>
          </a:bodyPr>
          <a:lstStyle/>
          <a:p>
            <a:pPr>
              <a:lnSpc>
                <a:spcPct val="100000"/>
              </a:lnSpc>
            </a:pPr>
            <a:r>
              <a:rPr lang="fr-FR" sz="900" b="1" strike="noStrike" spc="-1" dirty="0">
                <a:solidFill>
                  <a:srgbClr val="808080"/>
                </a:solidFill>
                <a:latin typeface="Calibri" panose="020F0502020204030204"/>
                <a:ea typeface="DejaVu Sans"/>
              </a:rPr>
              <a:t>Property of A</a:t>
            </a:r>
            <a:r>
              <a:rPr lang="en-US" altLang="zh-CN" sz="900" b="1" strike="noStrike" spc="-1" dirty="0">
                <a:solidFill>
                  <a:srgbClr val="808080"/>
                </a:solidFill>
                <a:latin typeface="Calibri" panose="020F0502020204030204"/>
                <a:ea typeface="DejaVu Sans"/>
              </a:rPr>
              <a:t>seeker</a:t>
            </a:r>
            <a:r>
              <a:rPr lang="fr-FR" sz="900" b="1" strike="noStrike" spc="-1" dirty="0">
                <a:solidFill>
                  <a:srgbClr val="808080"/>
                </a:solidFill>
                <a:latin typeface="Calibri" panose="020F0502020204030204"/>
                <a:ea typeface="DejaVu Sans"/>
              </a:rPr>
              <a:t> – Duplication prohibited</a:t>
            </a:r>
            <a:endParaRPr lang="en-US" sz="900" b="0" strike="noStrike" spc="-1" dirty="0">
              <a:latin typeface="Calibri" panose="020F05020202040302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27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21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11.jpe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11.xml"/><Relationship Id="rId13" Type="http://schemas.openxmlformats.org/officeDocument/2006/relationships/tags" Target="../tags/tag16.xml"/><Relationship Id="rId18" Type="http://schemas.openxmlformats.org/officeDocument/2006/relationships/tags" Target="../tags/tag21.xml"/><Relationship Id="rId3" Type="http://schemas.openxmlformats.org/officeDocument/2006/relationships/tags" Target="../tags/tag6.xml"/><Relationship Id="rId21" Type="http://schemas.openxmlformats.org/officeDocument/2006/relationships/image" Target="../media/image11.jpeg"/><Relationship Id="rId7" Type="http://schemas.openxmlformats.org/officeDocument/2006/relationships/tags" Target="../tags/tag10.xml"/><Relationship Id="rId12" Type="http://schemas.openxmlformats.org/officeDocument/2006/relationships/tags" Target="../tags/tag15.xml"/><Relationship Id="rId17" Type="http://schemas.openxmlformats.org/officeDocument/2006/relationships/tags" Target="../tags/tag20.xml"/><Relationship Id="rId2" Type="http://schemas.openxmlformats.org/officeDocument/2006/relationships/tags" Target="../tags/tag5.xml"/><Relationship Id="rId16" Type="http://schemas.openxmlformats.org/officeDocument/2006/relationships/tags" Target="../tags/tag19.xml"/><Relationship Id="rId20" Type="http://schemas.openxmlformats.org/officeDocument/2006/relationships/image" Target="../media/image17.png"/><Relationship Id="rId1" Type="http://schemas.openxmlformats.org/officeDocument/2006/relationships/tags" Target="../tags/tag4.xml"/><Relationship Id="rId6" Type="http://schemas.openxmlformats.org/officeDocument/2006/relationships/tags" Target="../tags/tag9.xml"/><Relationship Id="rId11" Type="http://schemas.openxmlformats.org/officeDocument/2006/relationships/tags" Target="../tags/tag14.xml"/><Relationship Id="rId24" Type="http://schemas.openxmlformats.org/officeDocument/2006/relationships/image" Target="../media/image20.png"/><Relationship Id="rId5" Type="http://schemas.openxmlformats.org/officeDocument/2006/relationships/tags" Target="../tags/tag8.xml"/><Relationship Id="rId15" Type="http://schemas.openxmlformats.org/officeDocument/2006/relationships/tags" Target="../tags/tag18.xml"/><Relationship Id="rId23" Type="http://schemas.openxmlformats.org/officeDocument/2006/relationships/image" Target="../media/image19.png"/><Relationship Id="rId10" Type="http://schemas.openxmlformats.org/officeDocument/2006/relationships/tags" Target="../tags/tag13.xml"/><Relationship Id="rId19" Type="http://schemas.openxmlformats.org/officeDocument/2006/relationships/slideLayout" Target="../slideLayouts/slideLayout7.xml"/><Relationship Id="rId4" Type="http://schemas.openxmlformats.org/officeDocument/2006/relationships/tags" Target="../tags/tag7.xml"/><Relationship Id="rId9" Type="http://schemas.openxmlformats.org/officeDocument/2006/relationships/tags" Target="../tags/tag12.xml"/><Relationship Id="rId14" Type="http://schemas.openxmlformats.org/officeDocument/2006/relationships/tags" Target="../tags/tag17.xml"/><Relationship Id="rId22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2286217" y="5373975"/>
            <a:ext cx="4572000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en-US" sz="2400" b="1" dirty="0">
                <a:ln w="15875"/>
                <a:gradFill>
                  <a:gsLst>
                    <a:gs pos="0">
                      <a:schemeClr val="accent1">
                        <a:hueMod val="80000"/>
                      </a:schemeClr>
                    </a:gs>
                    <a:gs pos="100000">
                      <a:schemeClr val="accent1">
                        <a:alpha val="100000"/>
                      </a:schemeClr>
                    </a:gs>
                  </a:gsLst>
                  <a:lin ang="2700000" scaled="0"/>
                </a:gradFill>
                <a:effectLst/>
                <a:latin typeface="思源黑体 Heavy" panose="020B0A00000000000000" pitchFamily="34" charset="-122"/>
                <a:ea typeface="思源黑体 Heavy" panose="020B0A00000000000000" pitchFamily="34" charset="-122"/>
              </a:rPr>
              <a:t>九安实验室化工(南京)有限公司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327275" y="5815330"/>
            <a:ext cx="44919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 b="1" dirty="0" err="1">
                <a:ln w="15875"/>
                <a:gradFill>
                  <a:gsLst>
                    <a:gs pos="0">
                      <a:schemeClr val="accent1">
                        <a:hueMod val="80000"/>
                      </a:schemeClr>
                    </a:gs>
                    <a:gs pos="100000">
                      <a:schemeClr val="accent1">
                        <a:alpha val="100000"/>
                      </a:schemeClr>
                    </a:gs>
                  </a:gsLst>
                  <a:lin ang="2700000" scaled="0"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Jiuan</a:t>
            </a:r>
            <a:r>
              <a:rPr lang="en-US" altLang="zh-CN" sz="1400" b="1" dirty="0">
                <a:ln w="15875"/>
                <a:gradFill>
                  <a:gsLst>
                    <a:gs pos="0">
                      <a:schemeClr val="accent1">
                        <a:hueMod val="80000"/>
                      </a:schemeClr>
                    </a:gs>
                    <a:gs pos="100000">
                      <a:schemeClr val="accent1">
                        <a:alpha val="100000"/>
                      </a:schemeClr>
                    </a:gs>
                  </a:gsLst>
                  <a:lin ang="2700000" scaled="0"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Laboratories (Nanjing) Chemicals Co., Ltd</a:t>
            </a:r>
          </a:p>
          <a:p>
            <a:pPr algn="dist"/>
            <a:endParaRPr lang="en-US" altLang="zh-CN" sz="1400" b="1" dirty="0">
              <a:ln w="15875"/>
              <a:gradFill>
                <a:gsLst>
                  <a:gs pos="0">
                    <a:schemeClr val="accent1">
                      <a:hueMod val="80000"/>
                    </a:schemeClr>
                  </a:gs>
                  <a:gs pos="100000">
                    <a:schemeClr val="accent1">
                      <a:alpha val="100000"/>
                    </a:schemeClr>
                  </a:gs>
                </a:gsLst>
                <a:lin ang="2700000" scaled="0"/>
              </a:gra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46B51A90-2831-E1FA-B87E-FF004222CF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230480"/>
            <a:ext cx="1259632" cy="1182296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ED83A2B-5854-6441-E53A-73637AFDC0AD}"/>
              </a:ext>
            </a:extLst>
          </p:cNvPr>
          <p:cNvSpPr txBox="1"/>
          <p:nvPr/>
        </p:nvSpPr>
        <p:spPr>
          <a:xfrm>
            <a:off x="-7984" y="332656"/>
            <a:ext cx="385192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31F2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中国 南京 鼓楼区幕府创新小镇</a:t>
            </a:r>
            <a:r>
              <a:rPr lang="en-US" altLang="zh-CN" sz="1400" dirty="0">
                <a:solidFill>
                  <a:srgbClr val="231F2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A22</a:t>
            </a:r>
            <a:r>
              <a:rPr lang="zh-CN" altLang="en-US" sz="1400" dirty="0">
                <a:solidFill>
                  <a:srgbClr val="231F2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栋</a:t>
            </a:r>
            <a:endParaRPr lang="en-US" altLang="zh-CN" sz="1400" dirty="0">
              <a:solidFill>
                <a:srgbClr val="231F2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solidFill>
                  <a:srgbClr val="231F2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电话：</a:t>
            </a:r>
            <a:r>
              <a:rPr lang="en-US" altLang="zh-CN" sz="1400" dirty="0">
                <a:solidFill>
                  <a:srgbClr val="231F2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025-86668730</a:t>
            </a:r>
          </a:p>
          <a:p>
            <a:r>
              <a:rPr lang="zh-CN" altLang="en-US" sz="1400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邮箱：</a:t>
            </a:r>
            <a:r>
              <a:rPr lang="en-US" altLang="zh-CN" sz="1400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jiuan@jiuanchem.com.cn</a:t>
            </a:r>
            <a:endParaRPr lang="en-US" altLang="zh-CN" sz="1400" dirty="0">
              <a:solidFill>
                <a:srgbClr val="231F2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solidFill>
                  <a:srgbClr val="231F2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网址：</a:t>
            </a:r>
            <a:r>
              <a:rPr lang="en-US" altLang="zh-CN" sz="1400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www.jiuanchem.com.cn</a:t>
            </a:r>
            <a:r>
              <a:rPr lang="zh-CN" altLang="en-US" sz="1400" dirty="0">
                <a:solidFill>
                  <a:srgbClr val="231F2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400" dirty="0">
              <a:solidFill>
                <a:srgbClr val="231F2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64B5A0F-9793-4922-A975-A9B81BE517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0768"/>
            <a:ext cx="9144000" cy="3942437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92572356-D361-EDFA-9356-A5136AF49E67}"/>
              </a:ext>
            </a:extLst>
          </p:cNvPr>
          <p:cNvSpPr txBox="1"/>
          <p:nvPr/>
        </p:nvSpPr>
        <p:spPr>
          <a:xfrm>
            <a:off x="7111365" y="6525895"/>
            <a:ext cx="1969135" cy="307340"/>
          </a:xfrm>
          <a:prstGeom prst="rect">
            <a:avLst/>
          </a:prstGeom>
        </p:spPr>
        <p:txBody>
          <a:bodyPr wrap="square">
            <a:no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1400" b="1" dirty="0">
                <a:ln w="15875"/>
                <a:gradFill>
                  <a:gsLst>
                    <a:gs pos="0">
                      <a:schemeClr val="accent1">
                        <a:hueMod val="80000"/>
                      </a:schemeClr>
                    </a:gs>
                    <a:gs pos="100000">
                      <a:schemeClr val="accent1">
                        <a:alpha val="100000"/>
                      </a:schemeClr>
                    </a:gs>
                  </a:gsLst>
                  <a:lin ang="2700000" scaled="0"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绿色环保，可持续发展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410051" y="2088173"/>
            <a:ext cx="2883535" cy="3574415"/>
          </a:xfrm>
          <a:prstGeom prst="roundRect">
            <a:avLst>
              <a:gd name="adj" fmla="val 4810"/>
            </a:avLst>
          </a:prstGeom>
          <a:blipFill rotWithShape="1">
            <a:blip r:embed="rId4"/>
            <a:stretch>
              <a:fillRect/>
            </a:stretch>
          </a:blip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思源黑体 CN Medium" panose="020B0600000000000000" charset="-122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4427984" y="1025684"/>
            <a:ext cx="2036649" cy="4521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3600" b="1" dirty="0">
                <a:ln w="15875"/>
                <a:gradFill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思源黑体 CN Medium" panose="020B0600000000000000" charset="-122"/>
                <a:sym typeface="+mn-ea"/>
              </a:rPr>
              <a:t>公司</a:t>
            </a:r>
            <a:r>
              <a:rPr lang="zh-CN" altLang="en-US" sz="3600" b="1" dirty="0">
                <a:ln w="15875"/>
                <a:gradFill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思源黑体 CN Medium" panose="020B0600000000000000" charset="-122"/>
                <a:sym typeface="+mn-ea"/>
              </a:rPr>
              <a:t>简介</a:t>
            </a:r>
            <a:r>
              <a:rPr lang="zh-CN" altLang="en-US" sz="3600" b="1" dirty="0">
                <a:ln w="15875"/>
                <a:gradFill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思源黑体 CN Medium" panose="020B0600000000000000" charset="-122"/>
                <a:sym typeface="+mn-ea"/>
              </a:rPr>
              <a:t> </a:t>
            </a:r>
          </a:p>
        </p:txBody>
      </p:sp>
      <p:sp>
        <p:nvSpPr>
          <p:cNvPr id="10" name="任意多边形 9"/>
          <p:cNvSpPr/>
          <p:nvPr/>
        </p:nvSpPr>
        <p:spPr>
          <a:xfrm rot="16200000">
            <a:off x="314325" y="854869"/>
            <a:ext cx="191453" cy="47053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441" h="1080">
                <a:moveTo>
                  <a:pt x="0" y="26"/>
                </a:moveTo>
                <a:cubicBezTo>
                  <a:pt x="-1" y="11"/>
                  <a:pt x="16" y="-1"/>
                  <a:pt x="26" y="0"/>
                </a:cubicBezTo>
                <a:cubicBezTo>
                  <a:pt x="42" y="-1"/>
                  <a:pt x="54" y="16"/>
                  <a:pt x="53" y="26"/>
                </a:cubicBezTo>
                <a:cubicBezTo>
                  <a:pt x="54" y="42"/>
                  <a:pt x="37" y="54"/>
                  <a:pt x="26" y="53"/>
                </a:cubicBezTo>
                <a:cubicBezTo>
                  <a:pt x="11" y="54"/>
                  <a:pt x="-1" y="37"/>
                  <a:pt x="0" y="26"/>
                </a:cubicBezTo>
                <a:close/>
                <a:moveTo>
                  <a:pt x="0" y="174"/>
                </a:moveTo>
                <a:cubicBezTo>
                  <a:pt x="-1" y="158"/>
                  <a:pt x="16" y="146"/>
                  <a:pt x="26" y="147"/>
                </a:cubicBezTo>
                <a:cubicBezTo>
                  <a:pt x="42" y="146"/>
                  <a:pt x="54" y="163"/>
                  <a:pt x="53" y="174"/>
                </a:cubicBezTo>
                <a:cubicBezTo>
                  <a:pt x="54" y="189"/>
                  <a:pt x="37" y="201"/>
                  <a:pt x="26" y="200"/>
                </a:cubicBezTo>
                <a:cubicBezTo>
                  <a:pt x="11" y="202"/>
                  <a:pt x="-1" y="184"/>
                  <a:pt x="0" y="174"/>
                </a:cubicBezTo>
                <a:close/>
                <a:moveTo>
                  <a:pt x="0" y="321"/>
                </a:moveTo>
                <a:cubicBezTo>
                  <a:pt x="-1" y="306"/>
                  <a:pt x="16" y="294"/>
                  <a:pt x="26" y="295"/>
                </a:cubicBezTo>
                <a:cubicBezTo>
                  <a:pt x="42" y="293"/>
                  <a:pt x="54" y="311"/>
                  <a:pt x="53" y="321"/>
                </a:cubicBezTo>
                <a:cubicBezTo>
                  <a:pt x="54" y="337"/>
                  <a:pt x="37" y="349"/>
                  <a:pt x="26" y="347"/>
                </a:cubicBezTo>
                <a:cubicBezTo>
                  <a:pt x="11" y="349"/>
                  <a:pt x="-1" y="331"/>
                  <a:pt x="0" y="321"/>
                </a:cubicBezTo>
                <a:close/>
                <a:moveTo>
                  <a:pt x="0" y="468"/>
                </a:moveTo>
                <a:cubicBezTo>
                  <a:pt x="-1" y="453"/>
                  <a:pt x="16" y="441"/>
                  <a:pt x="27" y="442"/>
                </a:cubicBezTo>
                <a:cubicBezTo>
                  <a:pt x="42" y="441"/>
                  <a:pt x="54" y="458"/>
                  <a:pt x="53" y="468"/>
                </a:cubicBezTo>
                <a:cubicBezTo>
                  <a:pt x="54" y="484"/>
                  <a:pt x="37" y="496"/>
                  <a:pt x="27" y="495"/>
                </a:cubicBezTo>
                <a:cubicBezTo>
                  <a:pt x="11" y="496"/>
                  <a:pt x="-1" y="479"/>
                  <a:pt x="0" y="468"/>
                </a:cubicBezTo>
                <a:close/>
                <a:moveTo>
                  <a:pt x="0" y="612"/>
                </a:moveTo>
                <a:cubicBezTo>
                  <a:pt x="-1" y="596"/>
                  <a:pt x="16" y="584"/>
                  <a:pt x="26" y="585"/>
                </a:cubicBezTo>
                <a:cubicBezTo>
                  <a:pt x="42" y="584"/>
                  <a:pt x="54" y="601"/>
                  <a:pt x="53" y="612"/>
                </a:cubicBezTo>
                <a:cubicBezTo>
                  <a:pt x="54" y="627"/>
                  <a:pt x="37" y="639"/>
                  <a:pt x="26" y="638"/>
                </a:cubicBezTo>
                <a:cubicBezTo>
                  <a:pt x="11" y="639"/>
                  <a:pt x="-1" y="622"/>
                  <a:pt x="0" y="612"/>
                </a:cubicBezTo>
                <a:close/>
                <a:moveTo>
                  <a:pt x="0" y="759"/>
                </a:moveTo>
                <a:cubicBezTo>
                  <a:pt x="-1" y="743"/>
                  <a:pt x="16" y="731"/>
                  <a:pt x="26" y="733"/>
                </a:cubicBezTo>
                <a:cubicBezTo>
                  <a:pt x="42" y="731"/>
                  <a:pt x="54" y="749"/>
                  <a:pt x="53" y="759"/>
                </a:cubicBezTo>
                <a:cubicBezTo>
                  <a:pt x="54" y="774"/>
                  <a:pt x="37" y="786"/>
                  <a:pt x="26" y="785"/>
                </a:cubicBezTo>
                <a:cubicBezTo>
                  <a:pt x="11" y="787"/>
                  <a:pt x="-1" y="769"/>
                  <a:pt x="0" y="759"/>
                </a:cubicBezTo>
                <a:close/>
                <a:moveTo>
                  <a:pt x="0" y="906"/>
                </a:moveTo>
                <a:cubicBezTo>
                  <a:pt x="-1" y="891"/>
                  <a:pt x="16" y="879"/>
                  <a:pt x="26" y="880"/>
                </a:cubicBezTo>
                <a:cubicBezTo>
                  <a:pt x="42" y="878"/>
                  <a:pt x="54" y="896"/>
                  <a:pt x="53" y="906"/>
                </a:cubicBezTo>
                <a:cubicBezTo>
                  <a:pt x="54" y="922"/>
                  <a:pt x="37" y="934"/>
                  <a:pt x="26" y="933"/>
                </a:cubicBezTo>
                <a:cubicBezTo>
                  <a:pt x="11" y="934"/>
                  <a:pt x="-1" y="917"/>
                  <a:pt x="0" y="906"/>
                </a:cubicBezTo>
                <a:close/>
                <a:moveTo>
                  <a:pt x="0" y="1054"/>
                </a:moveTo>
                <a:cubicBezTo>
                  <a:pt x="-1" y="1038"/>
                  <a:pt x="16" y="1026"/>
                  <a:pt x="27" y="1027"/>
                </a:cubicBezTo>
                <a:cubicBezTo>
                  <a:pt x="42" y="1026"/>
                  <a:pt x="54" y="1043"/>
                  <a:pt x="53" y="1054"/>
                </a:cubicBezTo>
                <a:cubicBezTo>
                  <a:pt x="54" y="1069"/>
                  <a:pt x="37" y="1081"/>
                  <a:pt x="27" y="1080"/>
                </a:cubicBezTo>
                <a:cubicBezTo>
                  <a:pt x="11" y="1081"/>
                  <a:pt x="-1" y="1064"/>
                  <a:pt x="0" y="1054"/>
                </a:cubicBezTo>
                <a:close/>
                <a:moveTo>
                  <a:pt x="123" y="26"/>
                </a:moveTo>
                <a:cubicBezTo>
                  <a:pt x="122" y="11"/>
                  <a:pt x="139" y="-1"/>
                  <a:pt x="149" y="0"/>
                </a:cubicBezTo>
                <a:cubicBezTo>
                  <a:pt x="165" y="-1"/>
                  <a:pt x="177" y="16"/>
                  <a:pt x="176" y="26"/>
                </a:cubicBezTo>
                <a:cubicBezTo>
                  <a:pt x="177" y="42"/>
                  <a:pt x="160" y="54"/>
                  <a:pt x="149" y="53"/>
                </a:cubicBezTo>
                <a:cubicBezTo>
                  <a:pt x="134" y="54"/>
                  <a:pt x="122" y="37"/>
                  <a:pt x="123" y="26"/>
                </a:cubicBezTo>
                <a:close/>
                <a:moveTo>
                  <a:pt x="255" y="26"/>
                </a:moveTo>
                <a:cubicBezTo>
                  <a:pt x="254" y="11"/>
                  <a:pt x="271" y="-1"/>
                  <a:pt x="282" y="0"/>
                </a:cubicBezTo>
                <a:cubicBezTo>
                  <a:pt x="297" y="-1"/>
                  <a:pt x="309" y="16"/>
                  <a:pt x="308" y="26"/>
                </a:cubicBezTo>
                <a:cubicBezTo>
                  <a:pt x="309" y="42"/>
                  <a:pt x="292" y="54"/>
                  <a:pt x="282" y="53"/>
                </a:cubicBezTo>
                <a:cubicBezTo>
                  <a:pt x="266" y="54"/>
                  <a:pt x="254" y="37"/>
                  <a:pt x="255" y="26"/>
                </a:cubicBezTo>
                <a:close/>
                <a:moveTo>
                  <a:pt x="388" y="26"/>
                </a:moveTo>
                <a:cubicBezTo>
                  <a:pt x="387" y="11"/>
                  <a:pt x="404" y="-1"/>
                  <a:pt x="414" y="0"/>
                </a:cubicBezTo>
                <a:cubicBezTo>
                  <a:pt x="430" y="-1"/>
                  <a:pt x="442" y="16"/>
                  <a:pt x="441" y="26"/>
                </a:cubicBezTo>
                <a:cubicBezTo>
                  <a:pt x="442" y="42"/>
                  <a:pt x="425" y="54"/>
                  <a:pt x="414" y="53"/>
                </a:cubicBezTo>
                <a:cubicBezTo>
                  <a:pt x="399" y="54"/>
                  <a:pt x="387" y="37"/>
                  <a:pt x="388" y="26"/>
                </a:cubicBezTo>
                <a:close/>
                <a:moveTo>
                  <a:pt x="123" y="174"/>
                </a:moveTo>
                <a:cubicBezTo>
                  <a:pt x="122" y="158"/>
                  <a:pt x="139" y="146"/>
                  <a:pt x="149" y="147"/>
                </a:cubicBezTo>
                <a:cubicBezTo>
                  <a:pt x="165" y="146"/>
                  <a:pt x="177" y="163"/>
                  <a:pt x="176" y="174"/>
                </a:cubicBezTo>
                <a:cubicBezTo>
                  <a:pt x="177" y="189"/>
                  <a:pt x="160" y="201"/>
                  <a:pt x="149" y="200"/>
                </a:cubicBezTo>
                <a:cubicBezTo>
                  <a:pt x="134" y="202"/>
                  <a:pt x="122" y="184"/>
                  <a:pt x="123" y="174"/>
                </a:cubicBezTo>
                <a:close/>
                <a:moveTo>
                  <a:pt x="255" y="174"/>
                </a:moveTo>
                <a:cubicBezTo>
                  <a:pt x="254" y="158"/>
                  <a:pt x="271" y="146"/>
                  <a:pt x="282" y="147"/>
                </a:cubicBezTo>
                <a:cubicBezTo>
                  <a:pt x="297" y="146"/>
                  <a:pt x="309" y="163"/>
                  <a:pt x="308" y="174"/>
                </a:cubicBezTo>
                <a:cubicBezTo>
                  <a:pt x="309" y="189"/>
                  <a:pt x="292" y="201"/>
                  <a:pt x="282" y="200"/>
                </a:cubicBezTo>
                <a:cubicBezTo>
                  <a:pt x="266" y="202"/>
                  <a:pt x="254" y="184"/>
                  <a:pt x="255" y="174"/>
                </a:cubicBezTo>
                <a:close/>
                <a:moveTo>
                  <a:pt x="388" y="174"/>
                </a:moveTo>
                <a:cubicBezTo>
                  <a:pt x="387" y="158"/>
                  <a:pt x="404" y="146"/>
                  <a:pt x="414" y="147"/>
                </a:cubicBezTo>
                <a:cubicBezTo>
                  <a:pt x="430" y="146"/>
                  <a:pt x="442" y="163"/>
                  <a:pt x="441" y="174"/>
                </a:cubicBezTo>
                <a:cubicBezTo>
                  <a:pt x="442" y="189"/>
                  <a:pt x="425" y="201"/>
                  <a:pt x="414" y="200"/>
                </a:cubicBezTo>
                <a:cubicBezTo>
                  <a:pt x="399" y="202"/>
                  <a:pt x="387" y="184"/>
                  <a:pt x="388" y="174"/>
                </a:cubicBezTo>
                <a:close/>
                <a:moveTo>
                  <a:pt x="123" y="321"/>
                </a:moveTo>
                <a:cubicBezTo>
                  <a:pt x="122" y="306"/>
                  <a:pt x="139" y="294"/>
                  <a:pt x="149" y="295"/>
                </a:cubicBezTo>
                <a:cubicBezTo>
                  <a:pt x="165" y="293"/>
                  <a:pt x="177" y="311"/>
                  <a:pt x="176" y="321"/>
                </a:cubicBezTo>
                <a:cubicBezTo>
                  <a:pt x="177" y="337"/>
                  <a:pt x="160" y="349"/>
                  <a:pt x="149" y="347"/>
                </a:cubicBezTo>
                <a:cubicBezTo>
                  <a:pt x="134" y="349"/>
                  <a:pt x="122" y="331"/>
                  <a:pt x="123" y="321"/>
                </a:cubicBezTo>
                <a:close/>
                <a:moveTo>
                  <a:pt x="255" y="321"/>
                </a:moveTo>
                <a:cubicBezTo>
                  <a:pt x="254" y="306"/>
                  <a:pt x="271" y="294"/>
                  <a:pt x="282" y="295"/>
                </a:cubicBezTo>
                <a:cubicBezTo>
                  <a:pt x="297" y="293"/>
                  <a:pt x="309" y="311"/>
                  <a:pt x="308" y="321"/>
                </a:cubicBezTo>
                <a:cubicBezTo>
                  <a:pt x="309" y="337"/>
                  <a:pt x="292" y="349"/>
                  <a:pt x="282" y="347"/>
                </a:cubicBezTo>
                <a:cubicBezTo>
                  <a:pt x="266" y="349"/>
                  <a:pt x="254" y="331"/>
                  <a:pt x="255" y="321"/>
                </a:cubicBezTo>
                <a:close/>
                <a:moveTo>
                  <a:pt x="388" y="321"/>
                </a:moveTo>
                <a:cubicBezTo>
                  <a:pt x="387" y="306"/>
                  <a:pt x="404" y="294"/>
                  <a:pt x="414" y="295"/>
                </a:cubicBezTo>
                <a:cubicBezTo>
                  <a:pt x="430" y="293"/>
                  <a:pt x="442" y="311"/>
                  <a:pt x="441" y="321"/>
                </a:cubicBezTo>
                <a:cubicBezTo>
                  <a:pt x="442" y="337"/>
                  <a:pt x="425" y="349"/>
                  <a:pt x="414" y="347"/>
                </a:cubicBezTo>
                <a:cubicBezTo>
                  <a:pt x="399" y="349"/>
                  <a:pt x="387" y="331"/>
                  <a:pt x="388" y="321"/>
                </a:cubicBezTo>
                <a:close/>
                <a:moveTo>
                  <a:pt x="123" y="468"/>
                </a:moveTo>
                <a:cubicBezTo>
                  <a:pt x="122" y="453"/>
                  <a:pt x="139" y="441"/>
                  <a:pt x="149" y="442"/>
                </a:cubicBezTo>
                <a:cubicBezTo>
                  <a:pt x="165" y="441"/>
                  <a:pt x="177" y="458"/>
                  <a:pt x="176" y="468"/>
                </a:cubicBezTo>
                <a:cubicBezTo>
                  <a:pt x="177" y="484"/>
                  <a:pt x="160" y="496"/>
                  <a:pt x="149" y="495"/>
                </a:cubicBezTo>
                <a:cubicBezTo>
                  <a:pt x="134" y="496"/>
                  <a:pt x="122" y="479"/>
                  <a:pt x="123" y="468"/>
                </a:cubicBezTo>
                <a:close/>
                <a:moveTo>
                  <a:pt x="255" y="468"/>
                </a:moveTo>
                <a:cubicBezTo>
                  <a:pt x="254" y="453"/>
                  <a:pt x="271" y="441"/>
                  <a:pt x="282" y="442"/>
                </a:cubicBezTo>
                <a:cubicBezTo>
                  <a:pt x="297" y="441"/>
                  <a:pt x="309" y="458"/>
                  <a:pt x="308" y="468"/>
                </a:cubicBezTo>
                <a:cubicBezTo>
                  <a:pt x="309" y="484"/>
                  <a:pt x="292" y="496"/>
                  <a:pt x="282" y="495"/>
                </a:cubicBezTo>
                <a:cubicBezTo>
                  <a:pt x="266" y="496"/>
                  <a:pt x="254" y="479"/>
                  <a:pt x="255" y="468"/>
                </a:cubicBezTo>
                <a:close/>
                <a:moveTo>
                  <a:pt x="388" y="468"/>
                </a:moveTo>
                <a:cubicBezTo>
                  <a:pt x="387" y="453"/>
                  <a:pt x="404" y="441"/>
                  <a:pt x="415" y="442"/>
                </a:cubicBezTo>
                <a:cubicBezTo>
                  <a:pt x="430" y="441"/>
                  <a:pt x="442" y="458"/>
                  <a:pt x="441" y="468"/>
                </a:cubicBezTo>
                <a:cubicBezTo>
                  <a:pt x="442" y="484"/>
                  <a:pt x="425" y="496"/>
                  <a:pt x="415" y="495"/>
                </a:cubicBezTo>
                <a:cubicBezTo>
                  <a:pt x="399" y="496"/>
                  <a:pt x="387" y="479"/>
                  <a:pt x="388" y="468"/>
                </a:cubicBezTo>
                <a:close/>
                <a:moveTo>
                  <a:pt x="123" y="612"/>
                </a:moveTo>
                <a:cubicBezTo>
                  <a:pt x="122" y="596"/>
                  <a:pt x="139" y="584"/>
                  <a:pt x="149" y="585"/>
                </a:cubicBezTo>
                <a:cubicBezTo>
                  <a:pt x="165" y="584"/>
                  <a:pt x="177" y="601"/>
                  <a:pt x="176" y="612"/>
                </a:cubicBezTo>
                <a:cubicBezTo>
                  <a:pt x="177" y="627"/>
                  <a:pt x="160" y="639"/>
                  <a:pt x="149" y="638"/>
                </a:cubicBezTo>
                <a:cubicBezTo>
                  <a:pt x="134" y="639"/>
                  <a:pt x="122" y="622"/>
                  <a:pt x="123" y="612"/>
                </a:cubicBezTo>
                <a:close/>
                <a:moveTo>
                  <a:pt x="255" y="612"/>
                </a:moveTo>
                <a:cubicBezTo>
                  <a:pt x="254" y="596"/>
                  <a:pt x="271" y="584"/>
                  <a:pt x="282" y="585"/>
                </a:cubicBezTo>
                <a:cubicBezTo>
                  <a:pt x="297" y="584"/>
                  <a:pt x="309" y="601"/>
                  <a:pt x="308" y="612"/>
                </a:cubicBezTo>
                <a:cubicBezTo>
                  <a:pt x="309" y="627"/>
                  <a:pt x="292" y="639"/>
                  <a:pt x="282" y="638"/>
                </a:cubicBezTo>
                <a:cubicBezTo>
                  <a:pt x="266" y="639"/>
                  <a:pt x="254" y="622"/>
                  <a:pt x="255" y="612"/>
                </a:cubicBezTo>
                <a:close/>
                <a:moveTo>
                  <a:pt x="388" y="612"/>
                </a:moveTo>
                <a:cubicBezTo>
                  <a:pt x="387" y="596"/>
                  <a:pt x="404" y="584"/>
                  <a:pt x="414" y="585"/>
                </a:cubicBezTo>
                <a:cubicBezTo>
                  <a:pt x="430" y="584"/>
                  <a:pt x="442" y="601"/>
                  <a:pt x="441" y="612"/>
                </a:cubicBezTo>
                <a:cubicBezTo>
                  <a:pt x="442" y="627"/>
                  <a:pt x="425" y="639"/>
                  <a:pt x="414" y="638"/>
                </a:cubicBezTo>
                <a:cubicBezTo>
                  <a:pt x="399" y="639"/>
                  <a:pt x="387" y="622"/>
                  <a:pt x="388" y="612"/>
                </a:cubicBezTo>
                <a:close/>
                <a:moveTo>
                  <a:pt x="123" y="759"/>
                </a:moveTo>
                <a:cubicBezTo>
                  <a:pt x="122" y="743"/>
                  <a:pt x="139" y="731"/>
                  <a:pt x="149" y="733"/>
                </a:cubicBezTo>
                <a:cubicBezTo>
                  <a:pt x="165" y="731"/>
                  <a:pt x="177" y="749"/>
                  <a:pt x="176" y="759"/>
                </a:cubicBezTo>
                <a:cubicBezTo>
                  <a:pt x="177" y="774"/>
                  <a:pt x="160" y="786"/>
                  <a:pt x="149" y="785"/>
                </a:cubicBezTo>
                <a:cubicBezTo>
                  <a:pt x="134" y="787"/>
                  <a:pt x="122" y="769"/>
                  <a:pt x="123" y="759"/>
                </a:cubicBezTo>
                <a:close/>
                <a:moveTo>
                  <a:pt x="255" y="759"/>
                </a:moveTo>
                <a:cubicBezTo>
                  <a:pt x="254" y="743"/>
                  <a:pt x="271" y="731"/>
                  <a:pt x="282" y="733"/>
                </a:cubicBezTo>
                <a:cubicBezTo>
                  <a:pt x="297" y="731"/>
                  <a:pt x="309" y="749"/>
                  <a:pt x="308" y="759"/>
                </a:cubicBezTo>
                <a:cubicBezTo>
                  <a:pt x="309" y="774"/>
                  <a:pt x="292" y="786"/>
                  <a:pt x="282" y="785"/>
                </a:cubicBezTo>
                <a:cubicBezTo>
                  <a:pt x="266" y="787"/>
                  <a:pt x="254" y="769"/>
                  <a:pt x="255" y="759"/>
                </a:cubicBezTo>
                <a:close/>
                <a:moveTo>
                  <a:pt x="388" y="759"/>
                </a:moveTo>
                <a:cubicBezTo>
                  <a:pt x="387" y="743"/>
                  <a:pt x="404" y="731"/>
                  <a:pt x="414" y="733"/>
                </a:cubicBezTo>
                <a:cubicBezTo>
                  <a:pt x="430" y="731"/>
                  <a:pt x="442" y="749"/>
                  <a:pt x="441" y="759"/>
                </a:cubicBezTo>
                <a:cubicBezTo>
                  <a:pt x="442" y="774"/>
                  <a:pt x="425" y="786"/>
                  <a:pt x="414" y="785"/>
                </a:cubicBezTo>
                <a:cubicBezTo>
                  <a:pt x="399" y="787"/>
                  <a:pt x="387" y="769"/>
                  <a:pt x="388" y="759"/>
                </a:cubicBezTo>
                <a:close/>
                <a:moveTo>
                  <a:pt x="123" y="906"/>
                </a:moveTo>
                <a:cubicBezTo>
                  <a:pt x="122" y="891"/>
                  <a:pt x="139" y="879"/>
                  <a:pt x="149" y="880"/>
                </a:cubicBezTo>
                <a:cubicBezTo>
                  <a:pt x="165" y="878"/>
                  <a:pt x="177" y="896"/>
                  <a:pt x="176" y="906"/>
                </a:cubicBezTo>
                <a:cubicBezTo>
                  <a:pt x="177" y="922"/>
                  <a:pt x="160" y="934"/>
                  <a:pt x="149" y="933"/>
                </a:cubicBezTo>
                <a:cubicBezTo>
                  <a:pt x="134" y="934"/>
                  <a:pt x="122" y="917"/>
                  <a:pt x="123" y="906"/>
                </a:cubicBezTo>
                <a:close/>
                <a:moveTo>
                  <a:pt x="255" y="906"/>
                </a:moveTo>
                <a:cubicBezTo>
                  <a:pt x="254" y="891"/>
                  <a:pt x="271" y="879"/>
                  <a:pt x="282" y="880"/>
                </a:cubicBezTo>
                <a:cubicBezTo>
                  <a:pt x="297" y="878"/>
                  <a:pt x="309" y="896"/>
                  <a:pt x="308" y="906"/>
                </a:cubicBezTo>
                <a:cubicBezTo>
                  <a:pt x="309" y="922"/>
                  <a:pt x="292" y="934"/>
                  <a:pt x="282" y="933"/>
                </a:cubicBezTo>
                <a:cubicBezTo>
                  <a:pt x="266" y="934"/>
                  <a:pt x="254" y="917"/>
                  <a:pt x="255" y="906"/>
                </a:cubicBezTo>
                <a:close/>
                <a:moveTo>
                  <a:pt x="388" y="906"/>
                </a:moveTo>
                <a:cubicBezTo>
                  <a:pt x="387" y="891"/>
                  <a:pt x="404" y="879"/>
                  <a:pt x="414" y="880"/>
                </a:cubicBezTo>
                <a:cubicBezTo>
                  <a:pt x="430" y="878"/>
                  <a:pt x="442" y="896"/>
                  <a:pt x="441" y="906"/>
                </a:cubicBezTo>
                <a:cubicBezTo>
                  <a:pt x="442" y="922"/>
                  <a:pt x="425" y="934"/>
                  <a:pt x="414" y="933"/>
                </a:cubicBezTo>
                <a:cubicBezTo>
                  <a:pt x="399" y="934"/>
                  <a:pt x="387" y="917"/>
                  <a:pt x="388" y="906"/>
                </a:cubicBezTo>
                <a:close/>
                <a:moveTo>
                  <a:pt x="123" y="1054"/>
                </a:moveTo>
                <a:cubicBezTo>
                  <a:pt x="122" y="1038"/>
                  <a:pt x="139" y="1026"/>
                  <a:pt x="149" y="1027"/>
                </a:cubicBezTo>
                <a:cubicBezTo>
                  <a:pt x="165" y="1026"/>
                  <a:pt x="177" y="1043"/>
                  <a:pt x="176" y="1054"/>
                </a:cubicBezTo>
                <a:cubicBezTo>
                  <a:pt x="177" y="1069"/>
                  <a:pt x="160" y="1081"/>
                  <a:pt x="149" y="1080"/>
                </a:cubicBezTo>
                <a:cubicBezTo>
                  <a:pt x="134" y="1081"/>
                  <a:pt x="122" y="1064"/>
                  <a:pt x="123" y="1054"/>
                </a:cubicBezTo>
                <a:close/>
                <a:moveTo>
                  <a:pt x="255" y="1054"/>
                </a:moveTo>
                <a:cubicBezTo>
                  <a:pt x="254" y="1038"/>
                  <a:pt x="271" y="1026"/>
                  <a:pt x="282" y="1027"/>
                </a:cubicBezTo>
                <a:cubicBezTo>
                  <a:pt x="297" y="1026"/>
                  <a:pt x="309" y="1043"/>
                  <a:pt x="308" y="1054"/>
                </a:cubicBezTo>
                <a:cubicBezTo>
                  <a:pt x="309" y="1069"/>
                  <a:pt x="292" y="1081"/>
                  <a:pt x="282" y="1080"/>
                </a:cubicBezTo>
                <a:cubicBezTo>
                  <a:pt x="266" y="1081"/>
                  <a:pt x="254" y="1064"/>
                  <a:pt x="255" y="1054"/>
                </a:cubicBezTo>
                <a:close/>
                <a:moveTo>
                  <a:pt x="388" y="1054"/>
                </a:moveTo>
                <a:cubicBezTo>
                  <a:pt x="387" y="1038"/>
                  <a:pt x="404" y="1026"/>
                  <a:pt x="415" y="1027"/>
                </a:cubicBezTo>
                <a:cubicBezTo>
                  <a:pt x="430" y="1026"/>
                  <a:pt x="442" y="1043"/>
                  <a:pt x="441" y="1054"/>
                </a:cubicBezTo>
                <a:cubicBezTo>
                  <a:pt x="442" y="1069"/>
                  <a:pt x="425" y="1081"/>
                  <a:pt x="415" y="1080"/>
                </a:cubicBezTo>
                <a:cubicBezTo>
                  <a:pt x="399" y="1081"/>
                  <a:pt x="387" y="1064"/>
                  <a:pt x="388" y="105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350">
              <a:cs typeface="思源黑体 CN Medium" panose="020B0600000000000000" charset="-122"/>
            </a:endParaRPr>
          </a:p>
        </p:txBody>
      </p:sp>
      <p:sp>
        <p:nvSpPr>
          <p:cNvPr id="13" name="矩形 12"/>
          <p:cNvSpPr/>
          <p:nvPr/>
        </p:nvSpPr>
        <p:spPr>
          <a:xfrm flipV="1">
            <a:off x="635" y="486089"/>
            <a:ext cx="9143365" cy="191455"/>
          </a:xfrm>
          <a:prstGeom prst="rect">
            <a:avLst/>
          </a:prstGeom>
          <a:gradFill>
            <a:gsLst>
              <a:gs pos="0">
                <a:srgbClr val="7B9814"/>
              </a:gs>
              <a:gs pos="0">
                <a:srgbClr val="148CB0"/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思源黑体 CN Medium" panose="020B0600000000000000" charset="-122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8753475" y="1007269"/>
            <a:ext cx="191453" cy="47053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441" h="1080">
                <a:moveTo>
                  <a:pt x="0" y="26"/>
                </a:moveTo>
                <a:cubicBezTo>
                  <a:pt x="-1" y="11"/>
                  <a:pt x="16" y="-1"/>
                  <a:pt x="26" y="0"/>
                </a:cubicBezTo>
                <a:cubicBezTo>
                  <a:pt x="42" y="-1"/>
                  <a:pt x="54" y="16"/>
                  <a:pt x="53" y="26"/>
                </a:cubicBezTo>
                <a:cubicBezTo>
                  <a:pt x="54" y="42"/>
                  <a:pt x="37" y="54"/>
                  <a:pt x="26" y="53"/>
                </a:cubicBezTo>
                <a:cubicBezTo>
                  <a:pt x="11" y="54"/>
                  <a:pt x="-1" y="37"/>
                  <a:pt x="0" y="26"/>
                </a:cubicBezTo>
                <a:close/>
                <a:moveTo>
                  <a:pt x="0" y="174"/>
                </a:moveTo>
                <a:cubicBezTo>
                  <a:pt x="-1" y="158"/>
                  <a:pt x="16" y="146"/>
                  <a:pt x="26" y="147"/>
                </a:cubicBezTo>
                <a:cubicBezTo>
                  <a:pt x="42" y="146"/>
                  <a:pt x="54" y="163"/>
                  <a:pt x="53" y="174"/>
                </a:cubicBezTo>
                <a:cubicBezTo>
                  <a:pt x="54" y="189"/>
                  <a:pt x="37" y="201"/>
                  <a:pt x="26" y="200"/>
                </a:cubicBezTo>
                <a:cubicBezTo>
                  <a:pt x="11" y="202"/>
                  <a:pt x="-1" y="184"/>
                  <a:pt x="0" y="174"/>
                </a:cubicBezTo>
                <a:close/>
                <a:moveTo>
                  <a:pt x="0" y="321"/>
                </a:moveTo>
                <a:cubicBezTo>
                  <a:pt x="-1" y="306"/>
                  <a:pt x="16" y="294"/>
                  <a:pt x="26" y="295"/>
                </a:cubicBezTo>
                <a:cubicBezTo>
                  <a:pt x="42" y="293"/>
                  <a:pt x="54" y="311"/>
                  <a:pt x="53" y="321"/>
                </a:cubicBezTo>
                <a:cubicBezTo>
                  <a:pt x="54" y="337"/>
                  <a:pt x="37" y="349"/>
                  <a:pt x="26" y="347"/>
                </a:cubicBezTo>
                <a:cubicBezTo>
                  <a:pt x="11" y="349"/>
                  <a:pt x="-1" y="331"/>
                  <a:pt x="0" y="321"/>
                </a:cubicBezTo>
                <a:close/>
                <a:moveTo>
                  <a:pt x="0" y="468"/>
                </a:moveTo>
                <a:cubicBezTo>
                  <a:pt x="-1" y="453"/>
                  <a:pt x="16" y="441"/>
                  <a:pt x="27" y="442"/>
                </a:cubicBezTo>
                <a:cubicBezTo>
                  <a:pt x="42" y="441"/>
                  <a:pt x="54" y="458"/>
                  <a:pt x="53" y="468"/>
                </a:cubicBezTo>
                <a:cubicBezTo>
                  <a:pt x="54" y="484"/>
                  <a:pt x="37" y="496"/>
                  <a:pt x="27" y="495"/>
                </a:cubicBezTo>
                <a:cubicBezTo>
                  <a:pt x="11" y="496"/>
                  <a:pt x="-1" y="479"/>
                  <a:pt x="0" y="468"/>
                </a:cubicBezTo>
                <a:close/>
                <a:moveTo>
                  <a:pt x="0" y="612"/>
                </a:moveTo>
                <a:cubicBezTo>
                  <a:pt x="-1" y="596"/>
                  <a:pt x="16" y="584"/>
                  <a:pt x="26" y="585"/>
                </a:cubicBezTo>
                <a:cubicBezTo>
                  <a:pt x="42" y="584"/>
                  <a:pt x="54" y="601"/>
                  <a:pt x="53" y="612"/>
                </a:cubicBezTo>
                <a:cubicBezTo>
                  <a:pt x="54" y="627"/>
                  <a:pt x="37" y="639"/>
                  <a:pt x="26" y="638"/>
                </a:cubicBezTo>
                <a:cubicBezTo>
                  <a:pt x="11" y="639"/>
                  <a:pt x="-1" y="622"/>
                  <a:pt x="0" y="612"/>
                </a:cubicBezTo>
                <a:close/>
                <a:moveTo>
                  <a:pt x="0" y="759"/>
                </a:moveTo>
                <a:cubicBezTo>
                  <a:pt x="-1" y="743"/>
                  <a:pt x="16" y="731"/>
                  <a:pt x="26" y="733"/>
                </a:cubicBezTo>
                <a:cubicBezTo>
                  <a:pt x="42" y="731"/>
                  <a:pt x="54" y="749"/>
                  <a:pt x="53" y="759"/>
                </a:cubicBezTo>
                <a:cubicBezTo>
                  <a:pt x="54" y="774"/>
                  <a:pt x="37" y="786"/>
                  <a:pt x="26" y="785"/>
                </a:cubicBezTo>
                <a:cubicBezTo>
                  <a:pt x="11" y="787"/>
                  <a:pt x="-1" y="769"/>
                  <a:pt x="0" y="759"/>
                </a:cubicBezTo>
                <a:close/>
                <a:moveTo>
                  <a:pt x="0" y="906"/>
                </a:moveTo>
                <a:cubicBezTo>
                  <a:pt x="-1" y="891"/>
                  <a:pt x="16" y="879"/>
                  <a:pt x="26" y="880"/>
                </a:cubicBezTo>
                <a:cubicBezTo>
                  <a:pt x="42" y="878"/>
                  <a:pt x="54" y="896"/>
                  <a:pt x="53" y="906"/>
                </a:cubicBezTo>
                <a:cubicBezTo>
                  <a:pt x="54" y="922"/>
                  <a:pt x="37" y="934"/>
                  <a:pt x="26" y="933"/>
                </a:cubicBezTo>
                <a:cubicBezTo>
                  <a:pt x="11" y="934"/>
                  <a:pt x="-1" y="917"/>
                  <a:pt x="0" y="906"/>
                </a:cubicBezTo>
                <a:close/>
                <a:moveTo>
                  <a:pt x="0" y="1054"/>
                </a:moveTo>
                <a:cubicBezTo>
                  <a:pt x="-1" y="1038"/>
                  <a:pt x="16" y="1026"/>
                  <a:pt x="27" y="1027"/>
                </a:cubicBezTo>
                <a:cubicBezTo>
                  <a:pt x="42" y="1026"/>
                  <a:pt x="54" y="1043"/>
                  <a:pt x="53" y="1054"/>
                </a:cubicBezTo>
                <a:cubicBezTo>
                  <a:pt x="54" y="1069"/>
                  <a:pt x="37" y="1081"/>
                  <a:pt x="27" y="1080"/>
                </a:cubicBezTo>
                <a:cubicBezTo>
                  <a:pt x="11" y="1081"/>
                  <a:pt x="-1" y="1064"/>
                  <a:pt x="0" y="1054"/>
                </a:cubicBezTo>
                <a:close/>
                <a:moveTo>
                  <a:pt x="123" y="26"/>
                </a:moveTo>
                <a:cubicBezTo>
                  <a:pt x="122" y="11"/>
                  <a:pt x="139" y="-1"/>
                  <a:pt x="149" y="0"/>
                </a:cubicBezTo>
                <a:cubicBezTo>
                  <a:pt x="165" y="-1"/>
                  <a:pt x="177" y="16"/>
                  <a:pt x="176" y="26"/>
                </a:cubicBezTo>
                <a:cubicBezTo>
                  <a:pt x="177" y="42"/>
                  <a:pt x="160" y="54"/>
                  <a:pt x="149" y="53"/>
                </a:cubicBezTo>
                <a:cubicBezTo>
                  <a:pt x="134" y="54"/>
                  <a:pt x="122" y="37"/>
                  <a:pt x="123" y="26"/>
                </a:cubicBezTo>
                <a:close/>
                <a:moveTo>
                  <a:pt x="255" y="26"/>
                </a:moveTo>
                <a:cubicBezTo>
                  <a:pt x="254" y="11"/>
                  <a:pt x="271" y="-1"/>
                  <a:pt x="282" y="0"/>
                </a:cubicBezTo>
                <a:cubicBezTo>
                  <a:pt x="297" y="-1"/>
                  <a:pt x="309" y="16"/>
                  <a:pt x="308" y="26"/>
                </a:cubicBezTo>
                <a:cubicBezTo>
                  <a:pt x="309" y="42"/>
                  <a:pt x="292" y="54"/>
                  <a:pt x="282" y="53"/>
                </a:cubicBezTo>
                <a:cubicBezTo>
                  <a:pt x="266" y="54"/>
                  <a:pt x="254" y="37"/>
                  <a:pt x="255" y="26"/>
                </a:cubicBezTo>
                <a:close/>
                <a:moveTo>
                  <a:pt x="388" y="26"/>
                </a:moveTo>
                <a:cubicBezTo>
                  <a:pt x="387" y="11"/>
                  <a:pt x="404" y="-1"/>
                  <a:pt x="414" y="0"/>
                </a:cubicBezTo>
                <a:cubicBezTo>
                  <a:pt x="430" y="-1"/>
                  <a:pt x="442" y="16"/>
                  <a:pt x="441" y="26"/>
                </a:cubicBezTo>
                <a:cubicBezTo>
                  <a:pt x="442" y="42"/>
                  <a:pt x="425" y="54"/>
                  <a:pt x="414" y="53"/>
                </a:cubicBezTo>
                <a:cubicBezTo>
                  <a:pt x="399" y="54"/>
                  <a:pt x="387" y="37"/>
                  <a:pt x="388" y="26"/>
                </a:cubicBezTo>
                <a:close/>
                <a:moveTo>
                  <a:pt x="123" y="174"/>
                </a:moveTo>
                <a:cubicBezTo>
                  <a:pt x="122" y="158"/>
                  <a:pt x="139" y="146"/>
                  <a:pt x="149" y="147"/>
                </a:cubicBezTo>
                <a:cubicBezTo>
                  <a:pt x="165" y="146"/>
                  <a:pt x="177" y="163"/>
                  <a:pt x="176" y="174"/>
                </a:cubicBezTo>
                <a:cubicBezTo>
                  <a:pt x="177" y="189"/>
                  <a:pt x="160" y="201"/>
                  <a:pt x="149" y="200"/>
                </a:cubicBezTo>
                <a:cubicBezTo>
                  <a:pt x="134" y="202"/>
                  <a:pt x="122" y="184"/>
                  <a:pt x="123" y="174"/>
                </a:cubicBezTo>
                <a:close/>
                <a:moveTo>
                  <a:pt x="255" y="174"/>
                </a:moveTo>
                <a:cubicBezTo>
                  <a:pt x="254" y="158"/>
                  <a:pt x="271" y="146"/>
                  <a:pt x="282" y="147"/>
                </a:cubicBezTo>
                <a:cubicBezTo>
                  <a:pt x="297" y="146"/>
                  <a:pt x="309" y="163"/>
                  <a:pt x="308" y="174"/>
                </a:cubicBezTo>
                <a:cubicBezTo>
                  <a:pt x="309" y="189"/>
                  <a:pt x="292" y="201"/>
                  <a:pt x="282" y="200"/>
                </a:cubicBezTo>
                <a:cubicBezTo>
                  <a:pt x="266" y="202"/>
                  <a:pt x="254" y="184"/>
                  <a:pt x="255" y="174"/>
                </a:cubicBezTo>
                <a:close/>
                <a:moveTo>
                  <a:pt x="388" y="174"/>
                </a:moveTo>
                <a:cubicBezTo>
                  <a:pt x="387" y="158"/>
                  <a:pt x="404" y="146"/>
                  <a:pt x="414" y="147"/>
                </a:cubicBezTo>
                <a:cubicBezTo>
                  <a:pt x="430" y="146"/>
                  <a:pt x="442" y="163"/>
                  <a:pt x="441" y="174"/>
                </a:cubicBezTo>
                <a:cubicBezTo>
                  <a:pt x="442" y="189"/>
                  <a:pt x="425" y="201"/>
                  <a:pt x="414" y="200"/>
                </a:cubicBezTo>
                <a:cubicBezTo>
                  <a:pt x="399" y="202"/>
                  <a:pt x="387" y="184"/>
                  <a:pt x="388" y="174"/>
                </a:cubicBezTo>
                <a:close/>
                <a:moveTo>
                  <a:pt x="123" y="321"/>
                </a:moveTo>
                <a:cubicBezTo>
                  <a:pt x="122" y="306"/>
                  <a:pt x="139" y="294"/>
                  <a:pt x="149" y="295"/>
                </a:cubicBezTo>
                <a:cubicBezTo>
                  <a:pt x="165" y="293"/>
                  <a:pt x="177" y="311"/>
                  <a:pt x="176" y="321"/>
                </a:cubicBezTo>
                <a:cubicBezTo>
                  <a:pt x="177" y="337"/>
                  <a:pt x="160" y="349"/>
                  <a:pt x="149" y="347"/>
                </a:cubicBezTo>
                <a:cubicBezTo>
                  <a:pt x="134" y="349"/>
                  <a:pt x="122" y="331"/>
                  <a:pt x="123" y="321"/>
                </a:cubicBezTo>
                <a:close/>
                <a:moveTo>
                  <a:pt x="255" y="321"/>
                </a:moveTo>
                <a:cubicBezTo>
                  <a:pt x="254" y="306"/>
                  <a:pt x="271" y="294"/>
                  <a:pt x="282" y="295"/>
                </a:cubicBezTo>
                <a:cubicBezTo>
                  <a:pt x="297" y="293"/>
                  <a:pt x="309" y="311"/>
                  <a:pt x="308" y="321"/>
                </a:cubicBezTo>
                <a:cubicBezTo>
                  <a:pt x="309" y="337"/>
                  <a:pt x="292" y="349"/>
                  <a:pt x="282" y="347"/>
                </a:cubicBezTo>
                <a:cubicBezTo>
                  <a:pt x="266" y="349"/>
                  <a:pt x="254" y="331"/>
                  <a:pt x="255" y="321"/>
                </a:cubicBezTo>
                <a:close/>
                <a:moveTo>
                  <a:pt x="388" y="321"/>
                </a:moveTo>
                <a:cubicBezTo>
                  <a:pt x="387" y="306"/>
                  <a:pt x="404" y="294"/>
                  <a:pt x="414" y="295"/>
                </a:cubicBezTo>
                <a:cubicBezTo>
                  <a:pt x="430" y="293"/>
                  <a:pt x="442" y="311"/>
                  <a:pt x="441" y="321"/>
                </a:cubicBezTo>
                <a:cubicBezTo>
                  <a:pt x="442" y="337"/>
                  <a:pt x="425" y="349"/>
                  <a:pt x="414" y="347"/>
                </a:cubicBezTo>
                <a:cubicBezTo>
                  <a:pt x="399" y="349"/>
                  <a:pt x="387" y="331"/>
                  <a:pt x="388" y="321"/>
                </a:cubicBezTo>
                <a:close/>
                <a:moveTo>
                  <a:pt x="123" y="468"/>
                </a:moveTo>
                <a:cubicBezTo>
                  <a:pt x="122" y="453"/>
                  <a:pt x="139" y="441"/>
                  <a:pt x="149" y="442"/>
                </a:cubicBezTo>
                <a:cubicBezTo>
                  <a:pt x="165" y="441"/>
                  <a:pt x="177" y="458"/>
                  <a:pt x="176" y="468"/>
                </a:cubicBezTo>
                <a:cubicBezTo>
                  <a:pt x="177" y="484"/>
                  <a:pt x="160" y="496"/>
                  <a:pt x="149" y="495"/>
                </a:cubicBezTo>
                <a:cubicBezTo>
                  <a:pt x="134" y="496"/>
                  <a:pt x="122" y="479"/>
                  <a:pt x="123" y="468"/>
                </a:cubicBezTo>
                <a:close/>
                <a:moveTo>
                  <a:pt x="255" y="468"/>
                </a:moveTo>
                <a:cubicBezTo>
                  <a:pt x="254" y="453"/>
                  <a:pt x="271" y="441"/>
                  <a:pt x="282" y="442"/>
                </a:cubicBezTo>
                <a:cubicBezTo>
                  <a:pt x="297" y="441"/>
                  <a:pt x="309" y="458"/>
                  <a:pt x="308" y="468"/>
                </a:cubicBezTo>
                <a:cubicBezTo>
                  <a:pt x="309" y="484"/>
                  <a:pt x="292" y="496"/>
                  <a:pt x="282" y="495"/>
                </a:cubicBezTo>
                <a:cubicBezTo>
                  <a:pt x="266" y="496"/>
                  <a:pt x="254" y="479"/>
                  <a:pt x="255" y="468"/>
                </a:cubicBezTo>
                <a:close/>
                <a:moveTo>
                  <a:pt x="388" y="468"/>
                </a:moveTo>
                <a:cubicBezTo>
                  <a:pt x="387" y="453"/>
                  <a:pt x="404" y="441"/>
                  <a:pt x="415" y="442"/>
                </a:cubicBezTo>
                <a:cubicBezTo>
                  <a:pt x="430" y="441"/>
                  <a:pt x="442" y="458"/>
                  <a:pt x="441" y="468"/>
                </a:cubicBezTo>
                <a:cubicBezTo>
                  <a:pt x="442" y="484"/>
                  <a:pt x="425" y="496"/>
                  <a:pt x="415" y="495"/>
                </a:cubicBezTo>
                <a:cubicBezTo>
                  <a:pt x="399" y="496"/>
                  <a:pt x="387" y="479"/>
                  <a:pt x="388" y="468"/>
                </a:cubicBezTo>
                <a:close/>
                <a:moveTo>
                  <a:pt x="123" y="612"/>
                </a:moveTo>
                <a:cubicBezTo>
                  <a:pt x="122" y="596"/>
                  <a:pt x="139" y="584"/>
                  <a:pt x="149" y="585"/>
                </a:cubicBezTo>
                <a:cubicBezTo>
                  <a:pt x="165" y="584"/>
                  <a:pt x="177" y="601"/>
                  <a:pt x="176" y="612"/>
                </a:cubicBezTo>
                <a:cubicBezTo>
                  <a:pt x="177" y="627"/>
                  <a:pt x="160" y="639"/>
                  <a:pt x="149" y="638"/>
                </a:cubicBezTo>
                <a:cubicBezTo>
                  <a:pt x="134" y="639"/>
                  <a:pt x="122" y="622"/>
                  <a:pt x="123" y="612"/>
                </a:cubicBezTo>
                <a:close/>
                <a:moveTo>
                  <a:pt x="255" y="612"/>
                </a:moveTo>
                <a:cubicBezTo>
                  <a:pt x="254" y="596"/>
                  <a:pt x="271" y="584"/>
                  <a:pt x="282" y="585"/>
                </a:cubicBezTo>
                <a:cubicBezTo>
                  <a:pt x="297" y="584"/>
                  <a:pt x="309" y="601"/>
                  <a:pt x="308" y="612"/>
                </a:cubicBezTo>
                <a:cubicBezTo>
                  <a:pt x="309" y="627"/>
                  <a:pt x="292" y="639"/>
                  <a:pt x="282" y="638"/>
                </a:cubicBezTo>
                <a:cubicBezTo>
                  <a:pt x="266" y="639"/>
                  <a:pt x="254" y="622"/>
                  <a:pt x="255" y="612"/>
                </a:cubicBezTo>
                <a:close/>
                <a:moveTo>
                  <a:pt x="388" y="612"/>
                </a:moveTo>
                <a:cubicBezTo>
                  <a:pt x="387" y="596"/>
                  <a:pt x="404" y="584"/>
                  <a:pt x="414" y="585"/>
                </a:cubicBezTo>
                <a:cubicBezTo>
                  <a:pt x="430" y="584"/>
                  <a:pt x="442" y="601"/>
                  <a:pt x="441" y="612"/>
                </a:cubicBezTo>
                <a:cubicBezTo>
                  <a:pt x="442" y="627"/>
                  <a:pt x="425" y="639"/>
                  <a:pt x="414" y="638"/>
                </a:cubicBezTo>
                <a:cubicBezTo>
                  <a:pt x="399" y="639"/>
                  <a:pt x="387" y="622"/>
                  <a:pt x="388" y="612"/>
                </a:cubicBezTo>
                <a:close/>
                <a:moveTo>
                  <a:pt x="123" y="759"/>
                </a:moveTo>
                <a:cubicBezTo>
                  <a:pt x="122" y="743"/>
                  <a:pt x="139" y="731"/>
                  <a:pt x="149" y="733"/>
                </a:cubicBezTo>
                <a:cubicBezTo>
                  <a:pt x="165" y="731"/>
                  <a:pt x="177" y="749"/>
                  <a:pt x="176" y="759"/>
                </a:cubicBezTo>
                <a:cubicBezTo>
                  <a:pt x="177" y="774"/>
                  <a:pt x="160" y="786"/>
                  <a:pt x="149" y="785"/>
                </a:cubicBezTo>
                <a:cubicBezTo>
                  <a:pt x="134" y="787"/>
                  <a:pt x="122" y="769"/>
                  <a:pt x="123" y="759"/>
                </a:cubicBezTo>
                <a:close/>
                <a:moveTo>
                  <a:pt x="255" y="759"/>
                </a:moveTo>
                <a:cubicBezTo>
                  <a:pt x="254" y="743"/>
                  <a:pt x="271" y="731"/>
                  <a:pt x="282" y="733"/>
                </a:cubicBezTo>
                <a:cubicBezTo>
                  <a:pt x="297" y="731"/>
                  <a:pt x="309" y="749"/>
                  <a:pt x="308" y="759"/>
                </a:cubicBezTo>
                <a:cubicBezTo>
                  <a:pt x="309" y="774"/>
                  <a:pt x="292" y="786"/>
                  <a:pt x="282" y="785"/>
                </a:cubicBezTo>
                <a:cubicBezTo>
                  <a:pt x="266" y="787"/>
                  <a:pt x="254" y="769"/>
                  <a:pt x="255" y="759"/>
                </a:cubicBezTo>
                <a:close/>
                <a:moveTo>
                  <a:pt x="388" y="759"/>
                </a:moveTo>
                <a:cubicBezTo>
                  <a:pt x="387" y="743"/>
                  <a:pt x="404" y="731"/>
                  <a:pt x="414" y="733"/>
                </a:cubicBezTo>
                <a:cubicBezTo>
                  <a:pt x="430" y="731"/>
                  <a:pt x="442" y="749"/>
                  <a:pt x="441" y="759"/>
                </a:cubicBezTo>
                <a:cubicBezTo>
                  <a:pt x="442" y="774"/>
                  <a:pt x="425" y="786"/>
                  <a:pt x="414" y="785"/>
                </a:cubicBezTo>
                <a:cubicBezTo>
                  <a:pt x="399" y="787"/>
                  <a:pt x="387" y="769"/>
                  <a:pt x="388" y="759"/>
                </a:cubicBezTo>
                <a:close/>
                <a:moveTo>
                  <a:pt x="123" y="906"/>
                </a:moveTo>
                <a:cubicBezTo>
                  <a:pt x="122" y="891"/>
                  <a:pt x="139" y="879"/>
                  <a:pt x="149" y="880"/>
                </a:cubicBezTo>
                <a:cubicBezTo>
                  <a:pt x="165" y="878"/>
                  <a:pt x="177" y="896"/>
                  <a:pt x="176" y="906"/>
                </a:cubicBezTo>
                <a:cubicBezTo>
                  <a:pt x="177" y="922"/>
                  <a:pt x="160" y="934"/>
                  <a:pt x="149" y="933"/>
                </a:cubicBezTo>
                <a:cubicBezTo>
                  <a:pt x="134" y="934"/>
                  <a:pt x="122" y="917"/>
                  <a:pt x="123" y="906"/>
                </a:cubicBezTo>
                <a:close/>
                <a:moveTo>
                  <a:pt x="255" y="906"/>
                </a:moveTo>
                <a:cubicBezTo>
                  <a:pt x="254" y="891"/>
                  <a:pt x="271" y="879"/>
                  <a:pt x="282" y="880"/>
                </a:cubicBezTo>
                <a:cubicBezTo>
                  <a:pt x="297" y="878"/>
                  <a:pt x="309" y="896"/>
                  <a:pt x="308" y="906"/>
                </a:cubicBezTo>
                <a:cubicBezTo>
                  <a:pt x="309" y="922"/>
                  <a:pt x="292" y="934"/>
                  <a:pt x="282" y="933"/>
                </a:cubicBezTo>
                <a:cubicBezTo>
                  <a:pt x="266" y="934"/>
                  <a:pt x="254" y="917"/>
                  <a:pt x="255" y="906"/>
                </a:cubicBezTo>
                <a:close/>
                <a:moveTo>
                  <a:pt x="388" y="906"/>
                </a:moveTo>
                <a:cubicBezTo>
                  <a:pt x="387" y="891"/>
                  <a:pt x="404" y="879"/>
                  <a:pt x="414" y="880"/>
                </a:cubicBezTo>
                <a:cubicBezTo>
                  <a:pt x="430" y="878"/>
                  <a:pt x="442" y="896"/>
                  <a:pt x="441" y="906"/>
                </a:cubicBezTo>
                <a:cubicBezTo>
                  <a:pt x="442" y="922"/>
                  <a:pt x="425" y="934"/>
                  <a:pt x="414" y="933"/>
                </a:cubicBezTo>
                <a:cubicBezTo>
                  <a:pt x="399" y="934"/>
                  <a:pt x="387" y="917"/>
                  <a:pt x="388" y="906"/>
                </a:cubicBezTo>
                <a:close/>
                <a:moveTo>
                  <a:pt x="123" y="1054"/>
                </a:moveTo>
                <a:cubicBezTo>
                  <a:pt x="122" y="1038"/>
                  <a:pt x="139" y="1026"/>
                  <a:pt x="149" y="1027"/>
                </a:cubicBezTo>
                <a:cubicBezTo>
                  <a:pt x="165" y="1026"/>
                  <a:pt x="177" y="1043"/>
                  <a:pt x="176" y="1054"/>
                </a:cubicBezTo>
                <a:cubicBezTo>
                  <a:pt x="177" y="1069"/>
                  <a:pt x="160" y="1081"/>
                  <a:pt x="149" y="1080"/>
                </a:cubicBezTo>
                <a:cubicBezTo>
                  <a:pt x="134" y="1081"/>
                  <a:pt x="122" y="1064"/>
                  <a:pt x="123" y="1054"/>
                </a:cubicBezTo>
                <a:close/>
                <a:moveTo>
                  <a:pt x="255" y="1054"/>
                </a:moveTo>
                <a:cubicBezTo>
                  <a:pt x="254" y="1038"/>
                  <a:pt x="271" y="1026"/>
                  <a:pt x="282" y="1027"/>
                </a:cubicBezTo>
                <a:cubicBezTo>
                  <a:pt x="297" y="1026"/>
                  <a:pt x="309" y="1043"/>
                  <a:pt x="308" y="1054"/>
                </a:cubicBezTo>
                <a:cubicBezTo>
                  <a:pt x="309" y="1069"/>
                  <a:pt x="292" y="1081"/>
                  <a:pt x="282" y="1080"/>
                </a:cubicBezTo>
                <a:cubicBezTo>
                  <a:pt x="266" y="1081"/>
                  <a:pt x="254" y="1064"/>
                  <a:pt x="255" y="1054"/>
                </a:cubicBezTo>
                <a:close/>
                <a:moveTo>
                  <a:pt x="388" y="1054"/>
                </a:moveTo>
                <a:cubicBezTo>
                  <a:pt x="387" y="1038"/>
                  <a:pt x="404" y="1026"/>
                  <a:pt x="415" y="1027"/>
                </a:cubicBezTo>
                <a:cubicBezTo>
                  <a:pt x="430" y="1026"/>
                  <a:pt x="442" y="1043"/>
                  <a:pt x="441" y="1054"/>
                </a:cubicBezTo>
                <a:cubicBezTo>
                  <a:pt x="442" y="1069"/>
                  <a:pt x="425" y="1081"/>
                  <a:pt x="415" y="1080"/>
                </a:cubicBezTo>
                <a:cubicBezTo>
                  <a:pt x="399" y="1081"/>
                  <a:pt x="387" y="1064"/>
                  <a:pt x="388" y="105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350">
              <a:cs typeface="思源黑体 CN Medium" panose="020B0600000000000000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3563888" y="2021204"/>
            <a:ext cx="5019934" cy="31610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57188" indent="-357188" algn="just">
              <a:lnSpc>
                <a:spcPct val="210000"/>
              </a:lnSpc>
              <a:buFont typeface="Wingdings" panose="05000000000000000000" pitchFamily="2" charset="2"/>
              <a:buChar char="u"/>
            </a:pPr>
            <a:r>
              <a:rPr lang="zh-CN" altLang="en-US" b="1" dirty="0">
                <a:solidFill>
                  <a:srgbClr val="222D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创立于</a:t>
            </a:r>
            <a:r>
              <a:rPr lang="en-US" altLang="zh-CN" b="1" dirty="0">
                <a:solidFill>
                  <a:srgbClr val="222D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2024</a:t>
            </a:r>
            <a:r>
              <a:rPr lang="zh-CN" altLang="en-US" b="1" dirty="0">
                <a:solidFill>
                  <a:srgbClr val="222D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年，总部位于江苏省南京市</a:t>
            </a:r>
            <a:endParaRPr lang="en-US" altLang="zh-CN" b="1" dirty="0">
              <a:solidFill>
                <a:srgbClr val="222D6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7188" indent="-357188" algn="just">
              <a:lnSpc>
                <a:spcPct val="210000"/>
              </a:lnSpc>
              <a:buFont typeface="Wingdings" panose="05000000000000000000" pitchFamily="2" charset="2"/>
              <a:buChar char="u"/>
            </a:pPr>
            <a:r>
              <a:rPr lang="zh-CN" altLang="en-US" b="1" dirty="0">
                <a:solidFill>
                  <a:srgbClr val="222D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中国合资特种化学品公司，致力于造纸行业产品、技术和创新应用</a:t>
            </a:r>
            <a:endParaRPr lang="en-US" altLang="zh-CN" b="1" dirty="0">
              <a:solidFill>
                <a:srgbClr val="222D6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7188" indent="-357188" algn="just">
              <a:lnSpc>
                <a:spcPct val="210000"/>
              </a:lnSpc>
              <a:buFont typeface="Wingdings" panose="05000000000000000000" pitchFamily="2" charset="2"/>
              <a:buChar char="u"/>
            </a:pPr>
            <a:r>
              <a:rPr lang="zh-CN" altLang="en-US" b="1" dirty="0">
                <a:solidFill>
                  <a:srgbClr val="222D6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主要战略合作伙伴：四新科技</a:t>
            </a:r>
            <a:endParaRPr lang="en-US" altLang="zh-CN" b="1" dirty="0">
              <a:solidFill>
                <a:srgbClr val="222D6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357188" indent="-357188" algn="just">
              <a:lnSpc>
                <a:spcPct val="210000"/>
              </a:lnSpc>
              <a:buFont typeface="Wingdings" panose="05000000000000000000" pitchFamily="2" charset="2"/>
              <a:buChar char="u"/>
            </a:pPr>
            <a:r>
              <a:rPr lang="zh-CN" altLang="en-US" b="1" dirty="0">
                <a:solidFill>
                  <a:srgbClr val="222D6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为造纸企业绿色环保可持续发展创造价值，实现共赢。</a:t>
            </a:r>
          </a:p>
          <a:p>
            <a:pPr indent="457200" algn="just" fontAlgn="auto">
              <a:lnSpc>
                <a:spcPct val="210000"/>
              </a:lnSpc>
            </a:pPr>
            <a:endParaRPr lang="zh-CN" altLang="en-US" b="1" dirty="0">
              <a:ln w="15875"/>
              <a:gradFill>
                <a:gsLst>
                  <a:gs pos="0">
                    <a:schemeClr val="accent1">
                      <a:hueMod val="80000"/>
                    </a:schemeClr>
                  </a:gs>
                  <a:gs pos="100000">
                    <a:schemeClr val="accent1">
                      <a:alpha val="100000"/>
                    </a:schemeClr>
                  </a:gs>
                </a:gsLst>
                <a:lin ang="2700000" scaled="0"/>
              </a:gra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457200" algn="just" fontAlgn="auto">
              <a:lnSpc>
                <a:spcPct val="190000"/>
              </a:lnSpc>
            </a:pPr>
            <a:endParaRPr lang="zh-CN" altLang="en-US" b="1" dirty="0">
              <a:ln w="15875"/>
              <a:gradFill>
                <a:gsLst>
                  <a:gs pos="0">
                    <a:schemeClr val="accent1">
                      <a:hueMod val="80000"/>
                    </a:schemeClr>
                  </a:gs>
                  <a:gs pos="100000">
                    <a:schemeClr val="accent1">
                      <a:alpha val="100000"/>
                    </a:schemeClr>
                  </a:gs>
                </a:gsLst>
                <a:lin ang="2700000" scaled="0"/>
              </a:gra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111365" y="6525895"/>
            <a:ext cx="1969135" cy="307340"/>
          </a:xfrm>
          <a:prstGeom prst="rect">
            <a:avLst/>
          </a:prstGeom>
        </p:spPr>
        <p:txBody>
          <a:bodyPr wrap="square">
            <a:no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1400" b="1" dirty="0">
                <a:ln w="15875"/>
                <a:gradFill>
                  <a:gsLst>
                    <a:gs pos="0">
                      <a:schemeClr val="accent1">
                        <a:hueMod val="80000"/>
                      </a:schemeClr>
                    </a:gs>
                    <a:gs pos="100000">
                      <a:schemeClr val="accent1">
                        <a:alpha val="100000"/>
                      </a:schemeClr>
                    </a:gs>
                  </a:gsLst>
                  <a:lin ang="2700000" scaled="0"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绿色环保，可持续发展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3326E11-E9D8-584E-BE76-BC02703B42D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28576"/>
            <a:ext cx="1259632" cy="118229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7111365" y="6525895"/>
            <a:ext cx="1969135" cy="307340"/>
          </a:xfrm>
          <a:prstGeom prst="rect">
            <a:avLst/>
          </a:prstGeom>
        </p:spPr>
        <p:txBody>
          <a:bodyPr wrap="square">
            <a:no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1400" b="1" dirty="0">
                <a:ln w="15875"/>
                <a:gradFill>
                  <a:gsLst>
                    <a:gs pos="0">
                      <a:schemeClr val="accent1">
                        <a:hueMod val="80000"/>
                      </a:schemeClr>
                    </a:gs>
                    <a:gs pos="100000">
                      <a:schemeClr val="accent1">
                        <a:alpha val="100000"/>
                      </a:schemeClr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绿色环保，可持续发展</a:t>
            </a:r>
          </a:p>
        </p:txBody>
      </p:sp>
      <p:cxnSp>
        <p:nvCxnSpPr>
          <p:cNvPr id="22" name="直接连接符 21"/>
          <p:cNvCxnSpPr>
            <a:cxnSpLocks/>
          </p:cNvCxnSpPr>
          <p:nvPr/>
        </p:nvCxnSpPr>
        <p:spPr>
          <a:xfrm flipH="1">
            <a:off x="0" y="6475308"/>
            <a:ext cx="9144000" cy="0"/>
          </a:xfrm>
          <a:prstGeom prst="line">
            <a:avLst/>
          </a:prstGeom>
          <a:ln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04"/>
            <a:ext cx="9144000" cy="2368478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801902" y="3049511"/>
            <a:ext cx="5692537" cy="2328651"/>
          </a:xfrm>
          <a:prstGeom prst="rect">
            <a:avLst/>
          </a:prstGeom>
          <a:noFill/>
        </p:spPr>
        <p:txBody>
          <a:bodyPr wrap="square" anchor="t" anchorCtr="0">
            <a:spAutoFit/>
          </a:bodyPr>
          <a:lstStyle/>
          <a:p>
            <a:pPr marL="357188" indent="-357188" algn="just" fontAlgn="auto">
              <a:lnSpc>
                <a:spcPct val="210000"/>
              </a:lnSpc>
              <a:buFont typeface="Wingdings" panose="05000000000000000000" pitchFamily="2" charset="2"/>
              <a:buChar char="u"/>
            </a:pPr>
            <a:r>
              <a:rPr lang="en-US" b="1" dirty="0">
                <a:solidFill>
                  <a:srgbClr val="222D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1992</a:t>
            </a:r>
            <a:r>
              <a:rPr lang="zh-CN" altLang="en-US" b="1" dirty="0">
                <a:solidFill>
                  <a:srgbClr val="222D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年创建，专业从事消泡剂研发、生产和销售</a:t>
            </a:r>
            <a:endParaRPr lang="en-US" b="1" dirty="0">
              <a:solidFill>
                <a:srgbClr val="222D6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7188" indent="-357188" algn="just" fontAlgn="auto">
              <a:lnSpc>
                <a:spcPct val="210000"/>
              </a:lnSpc>
              <a:buFont typeface="Wingdings" panose="05000000000000000000" pitchFamily="2" charset="2"/>
              <a:buChar char="u"/>
            </a:pPr>
            <a:r>
              <a:rPr b="1" dirty="0" err="1">
                <a:solidFill>
                  <a:srgbClr val="222D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亚洲最大消泡剂供应商</a:t>
            </a:r>
            <a:r>
              <a:rPr b="1" dirty="0">
                <a:solidFill>
                  <a:srgbClr val="222D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b="1" dirty="0">
                <a:solidFill>
                  <a:srgbClr val="222D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年产消泡剂</a:t>
            </a:r>
            <a:r>
              <a:rPr lang="en-US" altLang="zh-CN" b="1" dirty="0">
                <a:solidFill>
                  <a:srgbClr val="222D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</a:t>
            </a:r>
            <a:r>
              <a:rPr lang="zh-CN" altLang="en-US" b="1" dirty="0">
                <a:solidFill>
                  <a:srgbClr val="222D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万吨</a:t>
            </a:r>
            <a:endParaRPr lang="en-US" altLang="zh-CN" b="1" dirty="0">
              <a:solidFill>
                <a:srgbClr val="222D6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7188" indent="-357188" algn="just" fontAlgn="auto">
              <a:lnSpc>
                <a:spcPct val="210000"/>
              </a:lnSpc>
              <a:buFont typeface="Wingdings" panose="05000000000000000000" pitchFamily="2" charset="2"/>
              <a:buChar char="u"/>
            </a:pPr>
            <a:r>
              <a:rPr b="1" dirty="0" err="1">
                <a:solidFill>
                  <a:srgbClr val="222D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三个生产基地</a:t>
            </a:r>
            <a:r>
              <a:rPr lang="zh-CN" altLang="en-US" b="1" dirty="0">
                <a:solidFill>
                  <a:srgbClr val="222D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b="1" dirty="0" err="1">
                <a:solidFill>
                  <a:srgbClr val="222D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中国扬州、滁州和北</a:t>
            </a:r>
            <a:r>
              <a:rPr lang="zh-CN" altLang="en-US" b="1" dirty="0">
                <a:solidFill>
                  <a:srgbClr val="222D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</a:t>
            </a:r>
            <a:endParaRPr lang="en-US" b="1" dirty="0">
              <a:solidFill>
                <a:srgbClr val="222D6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7188" indent="-357188" algn="just" fontAlgn="auto">
              <a:lnSpc>
                <a:spcPct val="210000"/>
              </a:lnSpc>
              <a:buFont typeface="Wingdings" panose="05000000000000000000" pitchFamily="2" charset="2"/>
              <a:buChar char="u"/>
            </a:pPr>
            <a:r>
              <a:rPr b="1" dirty="0" err="1">
                <a:solidFill>
                  <a:srgbClr val="222D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国家级高新技术企业，国家火炬计划重点企业</a:t>
            </a:r>
            <a:endParaRPr b="1" dirty="0">
              <a:solidFill>
                <a:srgbClr val="222D6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/>
          <p:nvPr/>
        </p:nvPicPr>
        <p:blipFill>
          <a:blip r:embed="rId3"/>
          <a:stretch>
            <a:fillRect/>
          </a:stretch>
        </p:blipFill>
        <p:spPr>
          <a:xfrm>
            <a:off x="683566" y="4707684"/>
            <a:ext cx="1569393" cy="670478"/>
          </a:xfrm>
          <a:prstGeom prst="rect">
            <a:avLst/>
          </a:prstGeom>
        </p:spPr>
      </p:pic>
      <p:pic>
        <p:nvPicPr>
          <p:cNvPr id="6" name="图片 5"/>
          <p:cNvPicPr/>
          <p:nvPr/>
        </p:nvPicPr>
        <p:blipFill>
          <a:blip r:embed="rId4"/>
          <a:stretch>
            <a:fillRect/>
          </a:stretch>
        </p:blipFill>
        <p:spPr>
          <a:xfrm>
            <a:off x="791731" y="3141909"/>
            <a:ext cx="1353061" cy="126633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: 形状 17"/>
          <p:cNvSpPr/>
          <p:nvPr>
            <p:custDataLst>
              <p:tags r:id="rId1"/>
            </p:custDataLst>
          </p:nvPr>
        </p:nvSpPr>
        <p:spPr>
          <a:xfrm>
            <a:off x="-116205" y="3923030"/>
            <a:ext cx="9223375" cy="1878965"/>
          </a:xfrm>
          <a:custGeom>
            <a:avLst/>
            <a:gdLst>
              <a:gd name="connsiteX0" fmla="*/ 4924244 w 9848488"/>
              <a:gd name="connsiteY0" fmla="*/ 0 h 2006368"/>
              <a:gd name="connsiteX1" fmla="*/ 9775437 w 9848488"/>
              <a:gd name="connsiteY1" fmla="*/ 1858432 h 2006368"/>
              <a:gd name="connsiteX2" fmla="*/ 9848488 w 9848488"/>
              <a:gd name="connsiteY2" fmla="*/ 2006368 h 2006368"/>
              <a:gd name="connsiteX3" fmla="*/ 0 w 9848488"/>
              <a:gd name="connsiteY3" fmla="*/ 2006368 h 2006368"/>
              <a:gd name="connsiteX4" fmla="*/ 73051 w 9848488"/>
              <a:gd name="connsiteY4" fmla="*/ 1858432 h 2006368"/>
              <a:gd name="connsiteX5" fmla="*/ 4924244 w 9848488"/>
              <a:gd name="connsiteY5" fmla="*/ 0 h 2006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848488" h="2006368">
                <a:moveTo>
                  <a:pt x="4924244" y="0"/>
                </a:moveTo>
                <a:cubicBezTo>
                  <a:pt x="7203603" y="0"/>
                  <a:pt x="9132307" y="781751"/>
                  <a:pt x="9775437" y="1858432"/>
                </a:cubicBezTo>
                <a:lnTo>
                  <a:pt x="9848488" y="2006368"/>
                </a:lnTo>
                <a:lnTo>
                  <a:pt x="0" y="2006368"/>
                </a:lnTo>
                <a:lnTo>
                  <a:pt x="73051" y="1858432"/>
                </a:lnTo>
                <a:cubicBezTo>
                  <a:pt x="716182" y="781751"/>
                  <a:pt x="2644886" y="0"/>
                  <a:pt x="4924244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0"/>
                </a:schemeClr>
              </a:gs>
            </a:gsLst>
            <a:lin ang="5400000" scaled="1"/>
          </a:gradFill>
          <a:ln>
            <a:gradFill>
              <a:gsLst>
                <a:gs pos="0">
                  <a:schemeClr val="accent2">
                    <a:alpha val="100000"/>
                  </a:schemeClr>
                </a:gs>
                <a:gs pos="87000">
                  <a:schemeClr val="accent2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25">
              <a:solidFill>
                <a:schemeClr val="lt1"/>
              </a:solidFill>
            </a:endParaRPr>
          </a:p>
        </p:txBody>
      </p:sp>
      <p:sp>
        <p:nvSpPr>
          <p:cNvPr id="31" name="任意多边形: 形状 21"/>
          <p:cNvSpPr/>
          <p:nvPr>
            <p:custDataLst>
              <p:tags r:id="rId2"/>
            </p:custDataLst>
          </p:nvPr>
        </p:nvSpPr>
        <p:spPr>
          <a:xfrm>
            <a:off x="-244475" y="3720236"/>
            <a:ext cx="9479498" cy="1878868"/>
          </a:xfrm>
          <a:custGeom>
            <a:avLst/>
            <a:gdLst>
              <a:gd name="connsiteX0" fmla="*/ 4924244 w 9848488"/>
              <a:gd name="connsiteY0" fmla="*/ 0 h 2006368"/>
              <a:gd name="connsiteX1" fmla="*/ 9775437 w 9848488"/>
              <a:gd name="connsiteY1" fmla="*/ 1858432 h 2006368"/>
              <a:gd name="connsiteX2" fmla="*/ 9848488 w 9848488"/>
              <a:gd name="connsiteY2" fmla="*/ 2006368 h 2006368"/>
              <a:gd name="connsiteX3" fmla="*/ 0 w 9848488"/>
              <a:gd name="connsiteY3" fmla="*/ 2006368 h 2006368"/>
              <a:gd name="connsiteX4" fmla="*/ 73051 w 9848488"/>
              <a:gd name="connsiteY4" fmla="*/ 1858432 h 2006368"/>
              <a:gd name="connsiteX5" fmla="*/ 4924244 w 9848488"/>
              <a:gd name="connsiteY5" fmla="*/ 0 h 2006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848488" h="2006368">
                <a:moveTo>
                  <a:pt x="4924244" y="0"/>
                </a:moveTo>
                <a:cubicBezTo>
                  <a:pt x="7203603" y="0"/>
                  <a:pt x="9132307" y="781751"/>
                  <a:pt x="9775437" y="1858432"/>
                </a:cubicBezTo>
                <a:lnTo>
                  <a:pt x="9848488" y="2006368"/>
                </a:lnTo>
                <a:lnTo>
                  <a:pt x="0" y="2006368"/>
                </a:lnTo>
                <a:lnTo>
                  <a:pt x="73051" y="1858432"/>
                </a:lnTo>
                <a:cubicBezTo>
                  <a:pt x="716182" y="781751"/>
                  <a:pt x="2644886" y="0"/>
                  <a:pt x="4924244" y="0"/>
                </a:cubicBezTo>
                <a:close/>
              </a:path>
            </a:pathLst>
          </a:custGeom>
          <a:noFill/>
          <a:ln w="15875">
            <a:gradFill>
              <a:gsLst>
                <a:gs pos="0">
                  <a:schemeClr val="accent2">
                    <a:lumMod val="40000"/>
                    <a:lumOff val="60000"/>
                    <a:alpha val="100000"/>
                  </a:schemeClr>
                </a:gs>
                <a:gs pos="92000">
                  <a:schemeClr val="accent2">
                    <a:alpha val="0"/>
                  </a:schemeClr>
                </a:gs>
              </a:gsLst>
              <a:lin ang="5400000" scaled="1"/>
            </a:gra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25">
              <a:solidFill>
                <a:schemeClr val="lt1"/>
              </a:solidFill>
            </a:endParaRPr>
          </a:p>
        </p:txBody>
      </p:sp>
      <p:sp>
        <p:nvSpPr>
          <p:cNvPr id="86" name="椭圆 85"/>
          <p:cNvSpPr/>
          <p:nvPr>
            <p:custDataLst>
              <p:tags r:id="rId3"/>
            </p:custDataLst>
          </p:nvPr>
        </p:nvSpPr>
        <p:spPr>
          <a:xfrm>
            <a:off x="1157882" y="4263944"/>
            <a:ext cx="137082" cy="137082"/>
          </a:xfrm>
          <a:prstGeom prst="ellipse">
            <a:avLst/>
          </a:prstGeom>
          <a:solidFill>
            <a:srgbClr val="FFFFFF"/>
          </a:solidFill>
          <a:ln w="3175">
            <a:solidFill>
              <a:schemeClr val="accent2"/>
            </a:solidFill>
          </a:ln>
          <a:effectLst>
            <a:outerShdw blurRad="63500" sx="102000" sy="102000" algn="ctr" rotWithShape="0">
              <a:schemeClr val="accent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25">
              <a:solidFill>
                <a:schemeClr val="lt1"/>
              </a:solidFill>
            </a:endParaRPr>
          </a:p>
        </p:txBody>
      </p:sp>
      <p:sp>
        <p:nvSpPr>
          <p:cNvPr id="87" name="椭圆 86"/>
          <p:cNvSpPr/>
          <p:nvPr>
            <p:custDataLst>
              <p:tags r:id="rId4"/>
            </p:custDataLst>
          </p:nvPr>
        </p:nvSpPr>
        <p:spPr>
          <a:xfrm>
            <a:off x="1187920" y="4290136"/>
            <a:ext cx="84698" cy="84698"/>
          </a:xfrm>
          <a:prstGeom prst="ellipse">
            <a:avLst/>
          </a:prstGeom>
          <a:gradFill>
            <a:gsLst>
              <a:gs pos="1000">
                <a:schemeClr val="accent2">
                  <a:lumMod val="75000"/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25">
              <a:solidFill>
                <a:schemeClr val="lt1"/>
              </a:solidFill>
            </a:endParaRPr>
          </a:p>
        </p:txBody>
      </p:sp>
      <p:sp>
        <p:nvSpPr>
          <p:cNvPr id="32" name="矩形 31"/>
          <p:cNvSpPr/>
          <p:nvPr>
            <p:custDataLst>
              <p:tags r:id="rId5"/>
            </p:custDataLst>
          </p:nvPr>
        </p:nvSpPr>
        <p:spPr>
          <a:xfrm>
            <a:off x="251459" y="2852936"/>
            <a:ext cx="1960319" cy="5867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65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纸机消泡剂，涂料消泡剂</a:t>
            </a:r>
            <a:endParaRPr lang="en-US" altLang="zh-CN" sz="1265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65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制浆消泡剂等</a:t>
            </a:r>
          </a:p>
        </p:txBody>
      </p:sp>
      <p:sp>
        <p:nvSpPr>
          <p:cNvPr id="33" name="矩形 32"/>
          <p:cNvSpPr/>
          <p:nvPr>
            <p:custDataLst>
              <p:tags r:id="rId6"/>
            </p:custDataLst>
          </p:nvPr>
        </p:nvSpPr>
        <p:spPr>
          <a:xfrm>
            <a:off x="179512" y="2501265"/>
            <a:ext cx="2047240" cy="33274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1625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各种类型消泡剂</a:t>
            </a:r>
          </a:p>
        </p:txBody>
      </p:sp>
      <p:cxnSp>
        <p:nvCxnSpPr>
          <p:cNvPr id="83" name="直接连接符 82"/>
          <p:cNvCxnSpPr>
            <a:cxnSpLocks/>
            <a:stCxn id="86" idx="0"/>
          </p:cNvCxnSpPr>
          <p:nvPr>
            <p:custDataLst>
              <p:tags r:id="rId7"/>
            </p:custDataLst>
          </p:nvPr>
        </p:nvCxnSpPr>
        <p:spPr>
          <a:xfrm flipV="1">
            <a:off x="1226423" y="3517345"/>
            <a:ext cx="0" cy="746599"/>
          </a:xfrm>
          <a:prstGeom prst="line">
            <a:avLst/>
          </a:prstGeom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>
                    <a:alpha val="100000"/>
                  </a:schemeClr>
                </a:gs>
              </a:gsLst>
              <a:lin ang="16200000" scaled="0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4" name="椭圆 93"/>
          <p:cNvSpPr/>
          <p:nvPr>
            <p:custDataLst>
              <p:tags r:id="rId8"/>
            </p:custDataLst>
          </p:nvPr>
        </p:nvSpPr>
        <p:spPr>
          <a:xfrm>
            <a:off x="6863674" y="3947097"/>
            <a:ext cx="137082" cy="137082"/>
          </a:xfrm>
          <a:prstGeom prst="ellipse">
            <a:avLst/>
          </a:prstGeom>
          <a:solidFill>
            <a:srgbClr val="FFFFFF"/>
          </a:solidFill>
          <a:ln w="3175">
            <a:solidFill>
              <a:schemeClr val="accent2"/>
            </a:solidFill>
          </a:ln>
          <a:effectLst>
            <a:outerShdw blurRad="63500" sx="102000" sy="102000" algn="ctr" rotWithShape="0">
              <a:schemeClr val="accent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25">
              <a:solidFill>
                <a:schemeClr val="lt1"/>
              </a:solidFill>
            </a:endParaRPr>
          </a:p>
        </p:txBody>
      </p:sp>
      <p:sp>
        <p:nvSpPr>
          <p:cNvPr id="95" name="椭圆 94"/>
          <p:cNvSpPr/>
          <p:nvPr>
            <p:custDataLst>
              <p:tags r:id="rId9"/>
            </p:custDataLst>
          </p:nvPr>
        </p:nvSpPr>
        <p:spPr>
          <a:xfrm>
            <a:off x="6889866" y="3973289"/>
            <a:ext cx="84698" cy="84698"/>
          </a:xfrm>
          <a:prstGeom prst="ellipse">
            <a:avLst/>
          </a:prstGeom>
          <a:gradFill>
            <a:gsLst>
              <a:gs pos="1000">
                <a:schemeClr val="accent2">
                  <a:lumMod val="75000"/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25">
              <a:solidFill>
                <a:schemeClr val="lt1"/>
              </a:solidFill>
            </a:endParaRPr>
          </a:p>
        </p:txBody>
      </p:sp>
      <p:sp>
        <p:nvSpPr>
          <p:cNvPr id="34" name="矩形 33"/>
          <p:cNvSpPr/>
          <p:nvPr>
            <p:custDataLst>
              <p:tags r:id="rId10"/>
            </p:custDataLst>
          </p:nvPr>
        </p:nvSpPr>
        <p:spPr>
          <a:xfrm>
            <a:off x="4567620" y="2488800"/>
            <a:ext cx="4396868" cy="97853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lvl="0" algn="ctr">
              <a:lnSpc>
                <a:spcPct val="150000"/>
              </a:lnSpc>
              <a:buClrTx/>
              <a:buSzTx/>
              <a:buFontTx/>
            </a:pPr>
            <a:r>
              <a:rPr lang="zh-CN" altLang="en-US" sz="1265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纤维改性剂、涂料流变改性剂、聚酯表面施胶剂、胶粘物控制剂、杀菌剂、厌氧塔阻垢剂、多功能增强增效剂，干强剂</a:t>
            </a:r>
            <a:r>
              <a:rPr lang="en-US" altLang="zh-CN" sz="1265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DSR</a:t>
            </a:r>
            <a:r>
              <a:rPr lang="zh-CN" altLang="en-US" sz="1265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</a:t>
            </a:r>
            <a:endParaRPr lang="en-US" altLang="zh-CN" sz="1265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65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无氯湿强剂、 G</a:t>
            </a:r>
            <a:r>
              <a:rPr lang="en-US" altLang="zh-CN" sz="1265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PAM</a:t>
            </a:r>
            <a:r>
              <a:rPr lang="zh-CN" altLang="en-US" sz="1265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、AKD、OBAs，</a:t>
            </a:r>
            <a:r>
              <a:rPr lang="en-US" altLang="zh-CN" sz="1265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ASA,</a:t>
            </a:r>
            <a:r>
              <a:rPr lang="zh-CN" altLang="en-US" sz="1265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等</a:t>
            </a:r>
          </a:p>
          <a:p>
            <a:pPr lvl="0" algn="ctr">
              <a:lnSpc>
                <a:spcPct val="150000"/>
              </a:lnSpc>
              <a:buClrTx/>
              <a:buSzTx/>
              <a:buFontTx/>
            </a:pPr>
            <a:endParaRPr lang="en-US" altLang="zh-CN" sz="1265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35" name="矩形 34"/>
          <p:cNvSpPr/>
          <p:nvPr>
            <p:custDataLst>
              <p:tags r:id="rId11"/>
            </p:custDataLst>
          </p:nvPr>
        </p:nvSpPr>
        <p:spPr>
          <a:xfrm>
            <a:off x="5297568" y="2159991"/>
            <a:ext cx="3216910" cy="33274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1625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纸机用化工产品</a:t>
            </a:r>
          </a:p>
        </p:txBody>
      </p:sp>
      <p:cxnSp>
        <p:nvCxnSpPr>
          <p:cNvPr id="91" name="直接连接符 90"/>
          <p:cNvCxnSpPr>
            <a:cxnSpLocks/>
            <a:stCxn id="94" idx="0"/>
          </p:cNvCxnSpPr>
          <p:nvPr>
            <p:custDataLst>
              <p:tags r:id="rId12"/>
            </p:custDataLst>
          </p:nvPr>
        </p:nvCxnSpPr>
        <p:spPr>
          <a:xfrm flipV="1">
            <a:off x="6932215" y="3277016"/>
            <a:ext cx="0" cy="670081"/>
          </a:xfrm>
          <a:prstGeom prst="line">
            <a:avLst/>
          </a:prstGeom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>
                    <a:alpha val="100000"/>
                  </a:schemeClr>
                </a:gs>
              </a:gsLst>
              <a:lin ang="16200000" scaled="0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3" name="椭圆 102"/>
          <p:cNvSpPr/>
          <p:nvPr>
            <p:custDataLst>
              <p:tags r:id="rId13"/>
            </p:custDataLst>
          </p:nvPr>
        </p:nvSpPr>
        <p:spPr>
          <a:xfrm>
            <a:off x="3570822" y="3636391"/>
            <a:ext cx="137082" cy="137082"/>
          </a:xfrm>
          <a:prstGeom prst="ellipse">
            <a:avLst/>
          </a:prstGeom>
          <a:solidFill>
            <a:srgbClr val="FFFFFF"/>
          </a:solidFill>
          <a:ln w="3175">
            <a:solidFill>
              <a:schemeClr val="accent3"/>
            </a:solidFill>
          </a:ln>
          <a:effectLst>
            <a:outerShdw blurRad="63500" sx="102000" sy="102000" algn="ctr" rotWithShape="0">
              <a:schemeClr val="accent3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25">
              <a:solidFill>
                <a:schemeClr val="lt1"/>
              </a:solidFill>
            </a:endParaRPr>
          </a:p>
        </p:txBody>
      </p:sp>
      <p:sp>
        <p:nvSpPr>
          <p:cNvPr id="104" name="椭圆 103"/>
          <p:cNvSpPr/>
          <p:nvPr>
            <p:custDataLst>
              <p:tags r:id="rId14"/>
            </p:custDataLst>
          </p:nvPr>
        </p:nvSpPr>
        <p:spPr>
          <a:xfrm>
            <a:off x="3596987" y="3662555"/>
            <a:ext cx="84698" cy="84698"/>
          </a:xfrm>
          <a:prstGeom prst="ellipse">
            <a:avLst/>
          </a:prstGeom>
          <a:gradFill>
            <a:gsLst>
              <a:gs pos="1000">
                <a:schemeClr val="accent3">
                  <a:lumMod val="75000"/>
                  <a:alpha val="100000"/>
                </a:schemeClr>
              </a:gs>
              <a:gs pos="100000">
                <a:schemeClr val="accent3">
                  <a:alpha val="10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25">
              <a:solidFill>
                <a:schemeClr val="lt1"/>
              </a:solidFill>
            </a:endParaRPr>
          </a:p>
        </p:txBody>
      </p:sp>
      <p:sp>
        <p:nvSpPr>
          <p:cNvPr id="36" name="矩形 35"/>
          <p:cNvSpPr/>
          <p:nvPr>
            <p:custDataLst>
              <p:tags r:id="rId15"/>
            </p:custDataLst>
          </p:nvPr>
        </p:nvSpPr>
        <p:spPr>
          <a:xfrm>
            <a:off x="1835696" y="1788795"/>
            <a:ext cx="3356699" cy="5867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lvl="0" algn="ctr">
              <a:lnSpc>
                <a:spcPct val="150000"/>
              </a:lnSpc>
              <a:buClrTx/>
              <a:buSzTx/>
              <a:buFontTx/>
            </a:pPr>
            <a:r>
              <a:rPr lang="zh-CN" altLang="en-US" sz="1265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蒸煮渗透剂、树脂控制分散剂</a:t>
            </a:r>
            <a:r>
              <a:rPr lang="en-US" altLang="zh-CN" sz="1265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/</a:t>
            </a:r>
            <a:r>
              <a:rPr lang="zh-CN" altLang="en-US" sz="1265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降粘剂</a:t>
            </a:r>
            <a:r>
              <a:rPr lang="en-US" altLang="zh-CN" sz="1265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/</a:t>
            </a:r>
            <a:r>
              <a:rPr lang="zh-CN" altLang="en-US" sz="1265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定着剂</a:t>
            </a:r>
            <a:endParaRPr lang="en-US" altLang="zh-CN" sz="1265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lvl="0" algn="ctr">
              <a:lnSpc>
                <a:spcPct val="150000"/>
              </a:lnSpc>
              <a:buClrTx/>
              <a:buSzTx/>
              <a:buFontTx/>
            </a:pPr>
            <a:r>
              <a:rPr lang="zh-CN" altLang="en-US" sz="1265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阻垢剂、双氧水稳定剂等</a:t>
            </a:r>
          </a:p>
        </p:txBody>
      </p:sp>
      <p:sp>
        <p:nvSpPr>
          <p:cNvPr id="37" name="矩形 36"/>
          <p:cNvSpPr/>
          <p:nvPr>
            <p:custDataLst>
              <p:tags r:id="rId16"/>
            </p:custDataLst>
          </p:nvPr>
        </p:nvSpPr>
        <p:spPr>
          <a:xfrm>
            <a:off x="2987824" y="1410980"/>
            <a:ext cx="1262273" cy="332697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1625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制浆系列产品</a:t>
            </a:r>
          </a:p>
        </p:txBody>
      </p:sp>
      <p:cxnSp>
        <p:nvCxnSpPr>
          <p:cNvPr id="100" name="直接连接符 99"/>
          <p:cNvCxnSpPr>
            <a:cxnSpLocks/>
          </p:cNvCxnSpPr>
          <p:nvPr>
            <p:custDataLst>
              <p:tags r:id="rId17"/>
            </p:custDataLst>
          </p:nvPr>
        </p:nvCxnSpPr>
        <p:spPr>
          <a:xfrm flipV="1">
            <a:off x="3635896" y="2375535"/>
            <a:ext cx="0" cy="1260856"/>
          </a:xfrm>
          <a:prstGeom prst="line">
            <a:avLst/>
          </a:prstGeom>
          <a:noFill/>
          <a:ln>
            <a:gradFill flip="none" rotWithShape="1">
              <a:gsLst>
                <a:gs pos="0">
                  <a:schemeClr val="accent3">
                    <a:alpha val="0"/>
                  </a:schemeClr>
                </a:gs>
                <a:gs pos="100000">
                  <a:schemeClr val="accent3">
                    <a:alpha val="100000"/>
                  </a:schemeClr>
                </a:gs>
              </a:gsLst>
              <a:lin ang="16200000" scaled="0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40" name="图片 39"/>
          <p:cNvPicPr/>
          <p:nvPr/>
        </p:nvPicPr>
        <p:blipFill>
          <a:blip r:embed="rId20"/>
          <a:stretch>
            <a:fillRect/>
          </a:stretch>
        </p:blipFill>
        <p:spPr>
          <a:xfrm>
            <a:off x="3334398" y="5091954"/>
            <a:ext cx="1857997" cy="1529956"/>
          </a:xfrm>
          <a:prstGeom prst="ellipse">
            <a:avLst/>
          </a:prstGeom>
        </p:spPr>
      </p:pic>
      <p:sp>
        <p:nvSpPr>
          <p:cNvPr id="41" name="任意多边形: 形状 21"/>
          <p:cNvSpPr/>
          <p:nvPr>
            <p:custDataLst>
              <p:tags r:id="rId18"/>
            </p:custDataLst>
          </p:nvPr>
        </p:nvSpPr>
        <p:spPr>
          <a:xfrm>
            <a:off x="-117475" y="4220845"/>
            <a:ext cx="9157970" cy="2640965"/>
          </a:xfrm>
          <a:custGeom>
            <a:avLst/>
            <a:gdLst>
              <a:gd name="connsiteX0" fmla="*/ 4924244 w 9848488"/>
              <a:gd name="connsiteY0" fmla="*/ 0 h 2006368"/>
              <a:gd name="connsiteX1" fmla="*/ 9775437 w 9848488"/>
              <a:gd name="connsiteY1" fmla="*/ 1858432 h 2006368"/>
              <a:gd name="connsiteX2" fmla="*/ 9848488 w 9848488"/>
              <a:gd name="connsiteY2" fmla="*/ 2006368 h 2006368"/>
              <a:gd name="connsiteX3" fmla="*/ 0 w 9848488"/>
              <a:gd name="connsiteY3" fmla="*/ 2006368 h 2006368"/>
              <a:gd name="connsiteX4" fmla="*/ 73051 w 9848488"/>
              <a:gd name="connsiteY4" fmla="*/ 1858432 h 2006368"/>
              <a:gd name="connsiteX5" fmla="*/ 4924244 w 9848488"/>
              <a:gd name="connsiteY5" fmla="*/ 0 h 2006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848488" h="2006368">
                <a:moveTo>
                  <a:pt x="4924244" y="0"/>
                </a:moveTo>
                <a:cubicBezTo>
                  <a:pt x="7203603" y="0"/>
                  <a:pt x="9132307" y="781751"/>
                  <a:pt x="9775437" y="1858432"/>
                </a:cubicBezTo>
                <a:lnTo>
                  <a:pt x="9848488" y="2006368"/>
                </a:lnTo>
                <a:lnTo>
                  <a:pt x="0" y="2006368"/>
                </a:lnTo>
                <a:lnTo>
                  <a:pt x="73051" y="1858432"/>
                </a:lnTo>
                <a:cubicBezTo>
                  <a:pt x="716182" y="781751"/>
                  <a:pt x="2644886" y="0"/>
                  <a:pt x="4924244" y="0"/>
                </a:cubicBezTo>
                <a:close/>
              </a:path>
            </a:pathLst>
          </a:custGeom>
          <a:noFill/>
          <a:ln w="15875"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92000">
                  <a:schemeClr val="accent3">
                    <a:lumMod val="20000"/>
                    <a:lumOff val="80000"/>
                  </a:schemeClr>
                </a:gs>
              </a:gsLst>
              <a:lin ang="5280000" scaled="0"/>
            </a:gra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25">
              <a:solidFill>
                <a:schemeClr val="lt1"/>
              </a:solidFill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07315" y="454660"/>
            <a:ext cx="68408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b="1" dirty="0">
                <a:ln w="15875"/>
                <a:gradFill>
                  <a:gsLst>
                    <a:gs pos="0">
                      <a:schemeClr val="accent1">
                        <a:hueMod val="80000"/>
                      </a:schemeClr>
                    </a:gs>
                    <a:gs pos="100000">
                      <a:schemeClr val="accent1">
                        <a:alpha val="100000"/>
                      </a:schemeClr>
                    </a:gs>
                  </a:gsLst>
                  <a:lin ang="2700000" scaled="0"/>
                </a:gradFill>
                <a:effectLst/>
                <a:latin typeface="思源黑体 Heavy" panose="020B0A00000000000000" pitchFamily="34" charset="-122"/>
                <a:ea typeface="思源黑体 Heavy" panose="020B0A00000000000000" pitchFamily="34" charset="-122"/>
                <a:sym typeface="+mn-ea"/>
              </a:rPr>
              <a:t>九安实验室化工（南京）有限公司的主要产品</a:t>
            </a:r>
          </a:p>
        </p:txBody>
      </p:sp>
      <p:sp>
        <p:nvSpPr>
          <p:cNvPr id="43" name="矩形 42"/>
          <p:cNvSpPr/>
          <p:nvPr/>
        </p:nvSpPr>
        <p:spPr>
          <a:xfrm>
            <a:off x="635" y="960120"/>
            <a:ext cx="9143365" cy="76200"/>
          </a:xfrm>
          <a:prstGeom prst="rect">
            <a:avLst/>
          </a:prstGeom>
          <a:gradFill>
            <a:gsLst>
              <a:gs pos="0">
                <a:srgbClr val="7B9814"/>
              </a:gs>
              <a:gs pos="0">
                <a:srgbClr val="148CB0"/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ln>
                <a:solidFill>
                  <a:sysClr val="windowText" lastClr="000000"/>
                </a:solidFill>
              </a:ln>
              <a:cs typeface="思源黑体 CN Medium" panose="020B0600000000000000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499" y="41126"/>
            <a:ext cx="1304865" cy="1236428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7111365" y="6525895"/>
            <a:ext cx="1969135" cy="307340"/>
          </a:xfrm>
          <a:prstGeom prst="rect">
            <a:avLst/>
          </a:prstGeom>
        </p:spPr>
        <p:txBody>
          <a:bodyPr wrap="square">
            <a:no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1400" b="1" dirty="0">
                <a:ln w="15875"/>
                <a:gradFill>
                  <a:gsLst>
                    <a:gs pos="0">
                      <a:schemeClr val="accent1">
                        <a:hueMod val="80000"/>
                      </a:schemeClr>
                    </a:gs>
                    <a:gs pos="100000">
                      <a:schemeClr val="accent1">
                        <a:alpha val="100000"/>
                      </a:schemeClr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绿色环保，可持续发展</a:t>
            </a: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BC820D4-BD40-0CE6-7FA0-79200C2CEE04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 flipH="1">
            <a:off x="6484180" y="4288894"/>
            <a:ext cx="811372" cy="74155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6032C635-93F2-CA3A-C2E6-7D6E035A3AD4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52307" y="4592967"/>
            <a:ext cx="1040621" cy="68204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5" name="图片 44">
            <a:extLst>
              <a:ext uri="{FF2B5EF4-FFF2-40B4-BE49-F238E27FC236}">
                <a16:creationId xmlns:a16="http://schemas.microsoft.com/office/drawing/2014/main" id="{0B7DAEAE-4824-F9B2-7E3D-C8FCBA4D2A2E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201051" y="3924605"/>
            <a:ext cx="876624" cy="6113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/>
        </p:nvSpPr>
        <p:spPr>
          <a:xfrm rot="16200000">
            <a:off x="314325" y="854869"/>
            <a:ext cx="191453" cy="47053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441" h="1080">
                <a:moveTo>
                  <a:pt x="0" y="26"/>
                </a:moveTo>
                <a:cubicBezTo>
                  <a:pt x="-1" y="11"/>
                  <a:pt x="16" y="-1"/>
                  <a:pt x="26" y="0"/>
                </a:cubicBezTo>
                <a:cubicBezTo>
                  <a:pt x="42" y="-1"/>
                  <a:pt x="54" y="16"/>
                  <a:pt x="53" y="26"/>
                </a:cubicBezTo>
                <a:cubicBezTo>
                  <a:pt x="54" y="42"/>
                  <a:pt x="37" y="54"/>
                  <a:pt x="26" y="53"/>
                </a:cubicBezTo>
                <a:cubicBezTo>
                  <a:pt x="11" y="54"/>
                  <a:pt x="-1" y="37"/>
                  <a:pt x="0" y="26"/>
                </a:cubicBezTo>
                <a:close/>
                <a:moveTo>
                  <a:pt x="0" y="174"/>
                </a:moveTo>
                <a:cubicBezTo>
                  <a:pt x="-1" y="158"/>
                  <a:pt x="16" y="146"/>
                  <a:pt x="26" y="147"/>
                </a:cubicBezTo>
                <a:cubicBezTo>
                  <a:pt x="42" y="146"/>
                  <a:pt x="54" y="163"/>
                  <a:pt x="53" y="174"/>
                </a:cubicBezTo>
                <a:cubicBezTo>
                  <a:pt x="54" y="189"/>
                  <a:pt x="37" y="201"/>
                  <a:pt x="26" y="200"/>
                </a:cubicBezTo>
                <a:cubicBezTo>
                  <a:pt x="11" y="202"/>
                  <a:pt x="-1" y="184"/>
                  <a:pt x="0" y="174"/>
                </a:cubicBezTo>
                <a:close/>
                <a:moveTo>
                  <a:pt x="0" y="321"/>
                </a:moveTo>
                <a:cubicBezTo>
                  <a:pt x="-1" y="306"/>
                  <a:pt x="16" y="294"/>
                  <a:pt x="26" y="295"/>
                </a:cubicBezTo>
                <a:cubicBezTo>
                  <a:pt x="42" y="293"/>
                  <a:pt x="54" y="311"/>
                  <a:pt x="53" y="321"/>
                </a:cubicBezTo>
                <a:cubicBezTo>
                  <a:pt x="54" y="337"/>
                  <a:pt x="37" y="349"/>
                  <a:pt x="26" y="347"/>
                </a:cubicBezTo>
                <a:cubicBezTo>
                  <a:pt x="11" y="349"/>
                  <a:pt x="-1" y="331"/>
                  <a:pt x="0" y="321"/>
                </a:cubicBezTo>
                <a:close/>
                <a:moveTo>
                  <a:pt x="0" y="468"/>
                </a:moveTo>
                <a:cubicBezTo>
                  <a:pt x="-1" y="453"/>
                  <a:pt x="16" y="441"/>
                  <a:pt x="27" y="442"/>
                </a:cubicBezTo>
                <a:cubicBezTo>
                  <a:pt x="42" y="441"/>
                  <a:pt x="54" y="458"/>
                  <a:pt x="53" y="468"/>
                </a:cubicBezTo>
                <a:cubicBezTo>
                  <a:pt x="54" y="484"/>
                  <a:pt x="37" y="496"/>
                  <a:pt x="27" y="495"/>
                </a:cubicBezTo>
                <a:cubicBezTo>
                  <a:pt x="11" y="496"/>
                  <a:pt x="-1" y="479"/>
                  <a:pt x="0" y="468"/>
                </a:cubicBezTo>
                <a:close/>
                <a:moveTo>
                  <a:pt x="0" y="612"/>
                </a:moveTo>
                <a:cubicBezTo>
                  <a:pt x="-1" y="596"/>
                  <a:pt x="16" y="584"/>
                  <a:pt x="26" y="585"/>
                </a:cubicBezTo>
                <a:cubicBezTo>
                  <a:pt x="42" y="584"/>
                  <a:pt x="54" y="601"/>
                  <a:pt x="53" y="612"/>
                </a:cubicBezTo>
                <a:cubicBezTo>
                  <a:pt x="54" y="627"/>
                  <a:pt x="37" y="639"/>
                  <a:pt x="26" y="638"/>
                </a:cubicBezTo>
                <a:cubicBezTo>
                  <a:pt x="11" y="639"/>
                  <a:pt x="-1" y="622"/>
                  <a:pt x="0" y="612"/>
                </a:cubicBezTo>
                <a:close/>
                <a:moveTo>
                  <a:pt x="0" y="759"/>
                </a:moveTo>
                <a:cubicBezTo>
                  <a:pt x="-1" y="743"/>
                  <a:pt x="16" y="731"/>
                  <a:pt x="26" y="733"/>
                </a:cubicBezTo>
                <a:cubicBezTo>
                  <a:pt x="42" y="731"/>
                  <a:pt x="54" y="749"/>
                  <a:pt x="53" y="759"/>
                </a:cubicBezTo>
                <a:cubicBezTo>
                  <a:pt x="54" y="774"/>
                  <a:pt x="37" y="786"/>
                  <a:pt x="26" y="785"/>
                </a:cubicBezTo>
                <a:cubicBezTo>
                  <a:pt x="11" y="787"/>
                  <a:pt x="-1" y="769"/>
                  <a:pt x="0" y="759"/>
                </a:cubicBezTo>
                <a:close/>
                <a:moveTo>
                  <a:pt x="0" y="906"/>
                </a:moveTo>
                <a:cubicBezTo>
                  <a:pt x="-1" y="891"/>
                  <a:pt x="16" y="879"/>
                  <a:pt x="26" y="880"/>
                </a:cubicBezTo>
                <a:cubicBezTo>
                  <a:pt x="42" y="878"/>
                  <a:pt x="54" y="896"/>
                  <a:pt x="53" y="906"/>
                </a:cubicBezTo>
                <a:cubicBezTo>
                  <a:pt x="54" y="922"/>
                  <a:pt x="37" y="934"/>
                  <a:pt x="26" y="933"/>
                </a:cubicBezTo>
                <a:cubicBezTo>
                  <a:pt x="11" y="934"/>
                  <a:pt x="-1" y="917"/>
                  <a:pt x="0" y="906"/>
                </a:cubicBezTo>
                <a:close/>
                <a:moveTo>
                  <a:pt x="0" y="1054"/>
                </a:moveTo>
                <a:cubicBezTo>
                  <a:pt x="-1" y="1038"/>
                  <a:pt x="16" y="1026"/>
                  <a:pt x="27" y="1027"/>
                </a:cubicBezTo>
                <a:cubicBezTo>
                  <a:pt x="42" y="1026"/>
                  <a:pt x="54" y="1043"/>
                  <a:pt x="53" y="1054"/>
                </a:cubicBezTo>
                <a:cubicBezTo>
                  <a:pt x="54" y="1069"/>
                  <a:pt x="37" y="1081"/>
                  <a:pt x="27" y="1080"/>
                </a:cubicBezTo>
                <a:cubicBezTo>
                  <a:pt x="11" y="1081"/>
                  <a:pt x="-1" y="1064"/>
                  <a:pt x="0" y="1054"/>
                </a:cubicBezTo>
                <a:close/>
                <a:moveTo>
                  <a:pt x="123" y="26"/>
                </a:moveTo>
                <a:cubicBezTo>
                  <a:pt x="122" y="11"/>
                  <a:pt x="139" y="-1"/>
                  <a:pt x="149" y="0"/>
                </a:cubicBezTo>
                <a:cubicBezTo>
                  <a:pt x="165" y="-1"/>
                  <a:pt x="177" y="16"/>
                  <a:pt x="176" y="26"/>
                </a:cubicBezTo>
                <a:cubicBezTo>
                  <a:pt x="177" y="42"/>
                  <a:pt x="160" y="54"/>
                  <a:pt x="149" y="53"/>
                </a:cubicBezTo>
                <a:cubicBezTo>
                  <a:pt x="134" y="54"/>
                  <a:pt x="122" y="37"/>
                  <a:pt x="123" y="26"/>
                </a:cubicBezTo>
                <a:close/>
                <a:moveTo>
                  <a:pt x="255" y="26"/>
                </a:moveTo>
                <a:cubicBezTo>
                  <a:pt x="254" y="11"/>
                  <a:pt x="271" y="-1"/>
                  <a:pt x="282" y="0"/>
                </a:cubicBezTo>
                <a:cubicBezTo>
                  <a:pt x="297" y="-1"/>
                  <a:pt x="309" y="16"/>
                  <a:pt x="308" y="26"/>
                </a:cubicBezTo>
                <a:cubicBezTo>
                  <a:pt x="309" y="42"/>
                  <a:pt x="292" y="54"/>
                  <a:pt x="282" y="53"/>
                </a:cubicBezTo>
                <a:cubicBezTo>
                  <a:pt x="266" y="54"/>
                  <a:pt x="254" y="37"/>
                  <a:pt x="255" y="26"/>
                </a:cubicBezTo>
                <a:close/>
                <a:moveTo>
                  <a:pt x="388" y="26"/>
                </a:moveTo>
                <a:cubicBezTo>
                  <a:pt x="387" y="11"/>
                  <a:pt x="404" y="-1"/>
                  <a:pt x="414" y="0"/>
                </a:cubicBezTo>
                <a:cubicBezTo>
                  <a:pt x="430" y="-1"/>
                  <a:pt x="442" y="16"/>
                  <a:pt x="441" y="26"/>
                </a:cubicBezTo>
                <a:cubicBezTo>
                  <a:pt x="442" y="42"/>
                  <a:pt x="425" y="54"/>
                  <a:pt x="414" y="53"/>
                </a:cubicBezTo>
                <a:cubicBezTo>
                  <a:pt x="399" y="54"/>
                  <a:pt x="387" y="37"/>
                  <a:pt x="388" y="26"/>
                </a:cubicBezTo>
                <a:close/>
                <a:moveTo>
                  <a:pt x="123" y="174"/>
                </a:moveTo>
                <a:cubicBezTo>
                  <a:pt x="122" y="158"/>
                  <a:pt x="139" y="146"/>
                  <a:pt x="149" y="147"/>
                </a:cubicBezTo>
                <a:cubicBezTo>
                  <a:pt x="165" y="146"/>
                  <a:pt x="177" y="163"/>
                  <a:pt x="176" y="174"/>
                </a:cubicBezTo>
                <a:cubicBezTo>
                  <a:pt x="177" y="189"/>
                  <a:pt x="160" y="201"/>
                  <a:pt x="149" y="200"/>
                </a:cubicBezTo>
                <a:cubicBezTo>
                  <a:pt x="134" y="202"/>
                  <a:pt x="122" y="184"/>
                  <a:pt x="123" y="174"/>
                </a:cubicBezTo>
                <a:close/>
                <a:moveTo>
                  <a:pt x="255" y="174"/>
                </a:moveTo>
                <a:cubicBezTo>
                  <a:pt x="254" y="158"/>
                  <a:pt x="271" y="146"/>
                  <a:pt x="282" y="147"/>
                </a:cubicBezTo>
                <a:cubicBezTo>
                  <a:pt x="297" y="146"/>
                  <a:pt x="309" y="163"/>
                  <a:pt x="308" y="174"/>
                </a:cubicBezTo>
                <a:cubicBezTo>
                  <a:pt x="309" y="189"/>
                  <a:pt x="292" y="201"/>
                  <a:pt x="282" y="200"/>
                </a:cubicBezTo>
                <a:cubicBezTo>
                  <a:pt x="266" y="202"/>
                  <a:pt x="254" y="184"/>
                  <a:pt x="255" y="174"/>
                </a:cubicBezTo>
                <a:close/>
                <a:moveTo>
                  <a:pt x="388" y="174"/>
                </a:moveTo>
                <a:cubicBezTo>
                  <a:pt x="387" y="158"/>
                  <a:pt x="404" y="146"/>
                  <a:pt x="414" y="147"/>
                </a:cubicBezTo>
                <a:cubicBezTo>
                  <a:pt x="430" y="146"/>
                  <a:pt x="442" y="163"/>
                  <a:pt x="441" y="174"/>
                </a:cubicBezTo>
                <a:cubicBezTo>
                  <a:pt x="442" y="189"/>
                  <a:pt x="425" y="201"/>
                  <a:pt x="414" y="200"/>
                </a:cubicBezTo>
                <a:cubicBezTo>
                  <a:pt x="399" y="202"/>
                  <a:pt x="387" y="184"/>
                  <a:pt x="388" y="174"/>
                </a:cubicBezTo>
                <a:close/>
                <a:moveTo>
                  <a:pt x="123" y="321"/>
                </a:moveTo>
                <a:cubicBezTo>
                  <a:pt x="122" y="306"/>
                  <a:pt x="139" y="294"/>
                  <a:pt x="149" y="295"/>
                </a:cubicBezTo>
                <a:cubicBezTo>
                  <a:pt x="165" y="293"/>
                  <a:pt x="177" y="311"/>
                  <a:pt x="176" y="321"/>
                </a:cubicBezTo>
                <a:cubicBezTo>
                  <a:pt x="177" y="337"/>
                  <a:pt x="160" y="349"/>
                  <a:pt x="149" y="347"/>
                </a:cubicBezTo>
                <a:cubicBezTo>
                  <a:pt x="134" y="349"/>
                  <a:pt x="122" y="331"/>
                  <a:pt x="123" y="321"/>
                </a:cubicBezTo>
                <a:close/>
                <a:moveTo>
                  <a:pt x="255" y="321"/>
                </a:moveTo>
                <a:cubicBezTo>
                  <a:pt x="254" y="306"/>
                  <a:pt x="271" y="294"/>
                  <a:pt x="282" y="295"/>
                </a:cubicBezTo>
                <a:cubicBezTo>
                  <a:pt x="297" y="293"/>
                  <a:pt x="309" y="311"/>
                  <a:pt x="308" y="321"/>
                </a:cubicBezTo>
                <a:cubicBezTo>
                  <a:pt x="309" y="337"/>
                  <a:pt x="292" y="349"/>
                  <a:pt x="282" y="347"/>
                </a:cubicBezTo>
                <a:cubicBezTo>
                  <a:pt x="266" y="349"/>
                  <a:pt x="254" y="331"/>
                  <a:pt x="255" y="321"/>
                </a:cubicBezTo>
                <a:close/>
                <a:moveTo>
                  <a:pt x="388" y="321"/>
                </a:moveTo>
                <a:cubicBezTo>
                  <a:pt x="387" y="306"/>
                  <a:pt x="404" y="294"/>
                  <a:pt x="414" y="295"/>
                </a:cubicBezTo>
                <a:cubicBezTo>
                  <a:pt x="430" y="293"/>
                  <a:pt x="442" y="311"/>
                  <a:pt x="441" y="321"/>
                </a:cubicBezTo>
                <a:cubicBezTo>
                  <a:pt x="442" y="337"/>
                  <a:pt x="425" y="349"/>
                  <a:pt x="414" y="347"/>
                </a:cubicBezTo>
                <a:cubicBezTo>
                  <a:pt x="399" y="349"/>
                  <a:pt x="387" y="331"/>
                  <a:pt x="388" y="321"/>
                </a:cubicBezTo>
                <a:close/>
                <a:moveTo>
                  <a:pt x="123" y="468"/>
                </a:moveTo>
                <a:cubicBezTo>
                  <a:pt x="122" y="453"/>
                  <a:pt x="139" y="441"/>
                  <a:pt x="149" y="442"/>
                </a:cubicBezTo>
                <a:cubicBezTo>
                  <a:pt x="165" y="441"/>
                  <a:pt x="177" y="458"/>
                  <a:pt x="176" y="468"/>
                </a:cubicBezTo>
                <a:cubicBezTo>
                  <a:pt x="177" y="484"/>
                  <a:pt x="160" y="496"/>
                  <a:pt x="149" y="495"/>
                </a:cubicBezTo>
                <a:cubicBezTo>
                  <a:pt x="134" y="496"/>
                  <a:pt x="122" y="479"/>
                  <a:pt x="123" y="468"/>
                </a:cubicBezTo>
                <a:close/>
                <a:moveTo>
                  <a:pt x="255" y="468"/>
                </a:moveTo>
                <a:cubicBezTo>
                  <a:pt x="254" y="453"/>
                  <a:pt x="271" y="441"/>
                  <a:pt x="282" y="442"/>
                </a:cubicBezTo>
                <a:cubicBezTo>
                  <a:pt x="297" y="441"/>
                  <a:pt x="309" y="458"/>
                  <a:pt x="308" y="468"/>
                </a:cubicBezTo>
                <a:cubicBezTo>
                  <a:pt x="309" y="484"/>
                  <a:pt x="292" y="496"/>
                  <a:pt x="282" y="495"/>
                </a:cubicBezTo>
                <a:cubicBezTo>
                  <a:pt x="266" y="496"/>
                  <a:pt x="254" y="479"/>
                  <a:pt x="255" y="468"/>
                </a:cubicBezTo>
                <a:close/>
                <a:moveTo>
                  <a:pt x="388" y="468"/>
                </a:moveTo>
                <a:cubicBezTo>
                  <a:pt x="387" y="453"/>
                  <a:pt x="404" y="441"/>
                  <a:pt x="415" y="442"/>
                </a:cubicBezTo>
                <a:cubicBezTo>
                  <a:pt x="430" y="441"/>
                  <a:pt x="442" y="458"/>
                  <a:pt x="441" y="468"/>
                </a:cubicBezTo>
                <a:cubicBezTo>
                  <a:pt x="442" y="484"/>
                  <a:pt x="425" y="496"/>
                  <a:pt x="415" y="495"/>
                </a:cubicBezTo>
                <a:cubicBezTo>
                  <a:pt x="399" y="496"/>
                  <a:pt x="387" y="479"/>
                  <a:pt x="388" y="468"/>
                </a:cubicBezTo>
                <a:close/>
                <a:moveTo>
                  <a:pt x="123" y="612"/>
                </a:moveTo>
                <a:cubicBezTo>
                  <a:pt x="122" y="596"/>
                  <a:pt x="139" y="584"/>
                  <a:pt x="149" y="585"/>
                </a:cubicBezTo>
                <a:cubicBezTo>
                  <a:pt x="165" y="584"/>
                  <a:pt x="177" y="601"/>
                  <a:pt x="176" y="612"/>
                </a:cubicBezTo>
                <a:cubicBezTo>
                  <a:pt x="177" y="627"/>
                  <a:pt x="160" y="639"/>
                  <a:pt x="149" y="638"/>
                </a:cubicBezTo>
                <a:cubicBezTo>
                  <a:pt x="134" y="639"/>
                  <a:pt x="122" y="622"/>
                  <a:pt x="123" y="612"/>
                </a:cubicBezTo>
                <a:close/>
                <a:moveTo>
                  <a:pt x="255" y="612"/>
                </a:moveTo>
                <a:cubicBezTo>
                  <a:pt x="254" y="596"/>
                  <a:pt x="271" y="584"/>
                  <a:pt x="282" y="585"/>
                </a:cubicBezTo>
                <a:cubicBezTo>
                  <a:pt x="297" y="584"/>
                  <a:pt x="309" y="601"/>
                  <a:pt x="308" y="612"/>
                </a:cubicBezTo>
                <a:cubicBezTo>
                  <a:pt x="309" y="627"/>
                  <a:pt x="292" y="639"/>
                  <a:pt x="282" y="638"/>
                </a:cubicBezTo>
                <a:cubicBezTo>
                  <a:pt x="266" y="639"/>
                  <a:pt x="254" y="622"/>
                  <a:pt x="255" y="612"/>
                </a:cubicBezTo>
                <a:close/>
                <a:moveTo>
                  <a:pt x="388" y="612"/>
                </a:moveTo>
                <a:cubicBezTo>
                  <a:pt x="387" y="596"/>
                  <a:pt x="404" y="584"/>
                  <a:pt x="414" y="585"/>
                </a:cubicBezTo>
                <a:cubicBezTo>
                  <a:pt x="430" y="584"/>
                  <a:pt x="442" y="601"/>
                  <a:pt x="441" y="612"/>
                </a:cubicBezTo>
                <a:cubicBezTo>
                  <a:pt x="442" y="627"/>
                  <a:pt x="425" y="639"/>
                  <a:pt x="414" y="638"/>
                </a:cubicBezTo>
                <a:cubicBezTo>
                  <a:pt x="399" y="639"/>
                  <a:pt x="387" y="622"/>
                  <a:pt x="388" y="612"/>
                </a:cubicBezTo>
                <a:close/>
                <a:moveTo>
                  <a:pt x="123" y="759"/>
                </a:moveTo>
                <a:cubicBezTo>
                  <a:pt x="122" y="743"/>
                  <a:pt x="139" y="731"/>
                  <a:pt x="149" y="733"/>
                </a:cubicBezTo>
                <a:cubicBezTo>
                  <a:pt x="165" y="731"/>
                  <a:pt x="177" y="749"/>
                  <a:pt x="176" y="759"/>
                </a:cubicBezTo>
                <a:cubicBezTo>
                  <a:pt x="177" y="774"/>
                  <a:pt x="160" y="786"/>
                  <a:pt x="149" y="785"/>
                </a:cubicBezTo>
                <a:cubicBezTo>
                  <a:pt x="134" y="787"/>
                  <a:pt x="122" y="769"/>
                  <a:pt x="123" y="759"/>
                </a:cubicBezTo>
                <a:close/>
                <a:moveTo>
                  <a:pt x="255" y="759"/>
                </a:moveTo>
                <a:cubicBezTo>
                  <a:pt x="254" y="743"/>
                  <a:pt x="271" y="731"/>
                  <a:pt x="282" y="733"/>
                </a:cubicBezTo>
                <a:cubicBezTo>
                  <a:pt x="297" y="731"/>
                  <a:pt x="309" y="749"/>
                  <a:pt x="308" y="759"/>
                </a:cubicBezTo>
                <a:cubicBezTo>
                  <a:pt x="309" y="774"/>
                  <a:pt x="292" y="786"/>
                  <a:pt x="282" y="785"/>
                </a:cubicBezTo>
                <a:cubicBezTo>
                  <a:pt x="266" y="787"/>
                  <a:pt x="254" y="769"/>
                  <a:pt x="255" y="759"/>
                </a:cubicBezTo>
                <a:close/>
                <a:moveTo>
                  <a:pt x="388" y="759"/>
                </a:moveTo>
                <a:cubicBezTo>
                  <a:pt x="387" y="743"/>
                  <a:pt x="404" y="731"/>
                  <a:pt x="414" y="733"/>
                </a:cubicBezTo>
                <a:cubicBezTo>
                  <a:pt x="430" y="731"/>
                  <a:pt x="442" y="749"/>
                  <a:pt x="441" y="759"/>
                </a:cubicBezTo>
                <a:cubicBezTo>
                  <a:pt x="442" y="774"/>
                  <a:pt x="425" y="786"/>
                  <a:pt x="414" y="785"/>
                </a:cubicBezTo>
                <a:cubicBezTo>
                  <a:pt x="399" y="787"/>
                  <a:pt x="387" y="769"/>
                  <a:pt x="388" y="759"/>
                </a:cubicBezTo>
                <a:close/>
                <a:moveTo>
                  <a:pt x="123" y="906"/>
                </a:moveTo>
                <a:cubicBezTo>
                  <a:pt x="122" y="891"/>
                  <a:pt x="139" y="879"/>
                  <a:pt x="149" y="880"/>
                </a:cubicBezTo>
                <a:cubicBezTo>
                  <a:pt x="165" y="878"/>
                  <a:pt x="177" y="896"/>
                  <a:pt x="176" y="906"/>
                </a:cubicBezTo>
                <a:cubicBezTo>
                  <a:pt x="177" y="922"/>
                  <a:pt x="160" y="934"/>
                  <a:pt x="149" y="933"/>
                </a:cubicBezTo>
                <a:cubicBezTo>
                  <a:pt x="134" y="934"/>
                  <a:pt x="122" y="917"/>
                  <a:pt x="123" y="906"/>
                </a:cubicBezTo>
                <a:close/>
                <a:moveTo>
                  <a:pt x="255" y="906"/>
                </a:moveTo>
                <a:cubicBezTo>
                  <a:pt x="254" y="891"/>
                  <a:pt x="271" y="879"/>
                  <a:pt x="282" y="880"/>
                </a:cubicBezTo>
                <a:cubicBezTo>
                  <a:pt x="297" y="878"/>
                  <a:pt x="309" y="896"/>
                  <a:pt x="308" y="906"/>
                </a:cubicBezTo>
                <a:cubicBezTo>
                  <a:pt x="309" y="922"/>
                  <a:pt x="292" y="934"/>
                  <a:pt x="282" y="933"/>
                </a:cubicBezTo>
                <a:cubicBezTo>
                  <a:pt x="266" y="934"/>
                  <a:pt x="254" y="917"/>
                  <a:pt x="255" y="906"/>
                </a:cubicBezTo>
                <a:close/>
                <a:moveTo>
                  <a:pt x="388" y="906"/>
                </a:moveTo>
                <a:cubicBezTo>
                  <a:pt x="387" y="891"/>
                  <a:pt x="404" y="879"/>
                  <a:pt x="414" y="880"/>
                </a:cubicBezTo>
                <a:cubicBezTo>
                  <a:pt x="430" y="878"/>
                  <a:pt x="442" y="896"/>
                  <a:pt x="441" y="906"/>
                </a:cubicBezTo>
                <a:cubicBezTo>
                  <a:pt x="442" y="922"/>
                  <a:pt x="425" y="934"/>
                  <a:pt x="414" y="933"/>
                </a:cubicBezTo>
                <a:cubicBezTo>
                  <a:pt x="399" y="934"/>
                  <a:pt x="387" y="917"/>
                  <a:pt x="388" y="906"/>
                </a:cubicBezTo>
                <a:close/>
                <a:moveTo>
                  <a:pt x="123" y="1054"/>
                </a:moveTo>
                <a:cubicBezTo>
                  <a:pt x="122" y="1038"/>
                  <a:pt x="139" y="1026"/>
                  <a:pt x="149" y="1027"/>
                </a:cubicBezTo>
                <a:cubicBezTo>
                  <a:pt x="165" y="1026"/>
                  <a:pt x="177" y="1043"/>
                  <a:pt x="176" y="1054"/>
                </a:cubicBezTo>
                <a:cubicBezTo>
                  <a:pt x="177" y="1069"/>
                  <a:pt x="160" y="1081"/>
                  <a:pt x="149" y="1080"/>
                </a:cubicBezTo>
                <a:cubicBezTo>
                  <a:pt x="134" y="1081"/>
                  <a:pt x="122" y="1064"/>
                  <a:pt x="123" y="1054"/>
                </a:cubicBezTo>
                <a:close/>
                <a:moveTo>
                  <a:pt x="255" y="1054"/>
                </a:moveTo>
                <a:cubicBezTo>
                  <a:pt x="254" y="1038"/>
                  <a:pt x="271" y="1026"/>
                  <a:pt x="282" y="1027"/>
                </a:cubicBezTo>
                <a:cubicBezTo>
                  <a:pt x="297" y="1026"/>
                  <a:pt x="309" y="1043"/>
                  <a:pt x="308" y="1054"/>
                </a:cubicBezTo>
                <a:cubicBezTo>
                  <a:pt x="309" y="1069"/>
                  <a:pt x="292" y="1081"/>
                  <a:pt x="282" y="1080"/>
                </a:cubicBezTo>
                <a:cubicBezTo>
                  <a:pt x="266" y="1081"/>
                  <a:pt x="254" y="1064"/>
                  <a:pt x="255" y="1054"/>
                </a:cubicBezTo>
                <a:close/>
                <a:moveTo>
                  <a:pt x="388" y="1054"/>
                </a:moveTo>
                <a:cubicBezTo>
                  <a:pt x="387" y="1038"/>
                  <a:pt x="404" y="1026"/>
                  <a:pt x="415" y="1027"/>
                </a:cubicBezTo>
                <a:cubicBezTo>
                  <a:pt x="430" y="1026"/>
                  <a:pt x="442" y="1043"/>
                  <a:pt x="441" y="1054"/>
                </a:cubicBezTo>
                <a:cubicBezTo>
                  <a:pt x="442" y="1069"/>
                  <a:pt x="425" y="1081"/>
                  <a:pt x="415" y="1080"/>
                </a:cubicBezTo>
                <a:cubicBezTo>
                  <a:pt x="399" y="1081"/>
                  <a:pt x="387" y="1064"/>
                  <a:pt x="388" y="105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350">
              <a:cs typeface="思源黑体 CN Medium" panose="020B0600000000000000" charset="-122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8753475" y="1007269"/>
            <a:ext cx="191453" cy="47053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441" h="1080">
                <a:moveTo>
                  <a:pt x="0" y="26"/>
                </a:moveTo>
                <a:cubicBezTo>
                  <a:pt x="-1" y="11"/>
                  <a:pt x="16" y="-1"/>
                  <a:pt x="26" y="0"/>
                </a:cubicBezTo>
                <a:cubicBezTo>
                  <a:pt x="42" y="-1"/>
                  <a:pt x="54" y="16"/>
                  <a:pt x="53" y="26"/>
                </a:cubicBezTo>
                <a:cubicBezTo>
                  <a:pt x="54" y="42"/>
                  <a:pt x="37" y="54"/>
                  <a:pt x="26" y="53"/>
                </a:cubicBezTo>
                <a:cubicBezTo>
                  <a:pt x="11" y="54"/>
                  <a:pt x="-1" y="37"/>
                  <a:pt x="0" y="26"/>
                </a:cubicBezTo>
                <a:close/>
                <a:moveTo>
                  <a:pt x="0" y="174"/>
                </a:moveTo>
                <a:cubicBezTo>
                  <a:pt x="-1" y="158"/>
                  <a:pt x="16" y="146"/>
                  <a:pt x="26" y="147"/>
                </a:cubicBezTo>
                <a:cubicBezTo>
                  <a:pt x="42" y="146"/>
                  <a:pt x="54" y="163"/>
                  <a:pt x="53" y="174"/>
                </a:cubicBezTo>
                <a:cubicBezTo>
                  <a:pt x="54" y="189"/>
                  <a:pt x="37" y="201"/>
                  <a:pt x="26" y="200"/>
                </a:cubicBezTo>
                <a:cubicBezTo>
                  <a:pt x="11" y="202"/>
                  <a:pt x="-1" y="184"/>
                  <a:pt x="0" y="174"/>
                </a:cubicBezTo>
                <a:close/>
                <a:moveTo>
                  <a:pt x="0" y="321"/>
                </a:moveTo>
                <a:cubicBezTo>
                  <a:pt x="-1" y="306"/>
                  <a:pt x="16" y="294"/>
                  <a:pt x="26" y="295"/>
                </a:cubicBezTo>
                <a:cubicBezTo>
                  <a:pt x="42" y="293"/>
                  <a:pt x="54" y="311"/>
                  <a:pt x="53" y="321"/>
                </a:cubicBezTo>
                <a:cubicBezTo>
                  <a:pt x="54" y="337"/>
                  <a:pt x="37" y="349"/>
                  <a:pt x="26" y="347"/>
                </a:cubicBezTo>
                <a:cubicBezTo>
                  <a:pt x="11" y="349"/>
                  <a:pt x="-1" y="331"/>
                  <a:pt x="0" y="321"/>
                </a:cubicBezTo>
                <a:close/>
                <a:moveTo>
                  <a:pt x="0" y="468"/>
                </a:moveTo>
                <a:cubicBezTo>
                  <a:pt x="-1" y="453"/>
                  <a:pt x="16" y="441"/>
                  <a:pt x="27" y="442"/>
                </a:cubicBezTo>
                <a:cubicBezTo>
                  <a:pt x="42" y="441"/>
                  <a:pt x="54" y="458"/>
                  <a:pt x="53" y="468"/>
                </a:cubicBezTo>
                <a:cubicBezTo>
                  <a:pt x="54" y="484"/>
                  <a:pt x="37" y="496"/>
                  <a:pt x="27" y="495"/>
                </a:cubicBezTo>
                <a:cubicBezTo>
                  <a:pt x="11" y="496"/>
                  <a:pt x="-1" y="479"/>
                  <a:pt x="0" y="468"/>
                </a:cubicBezTo>
                <a:close/>
                <a:moveTo>
                  <a:pt x="0" y="612"/>
                </a:moveTo>
                <a:cubicBezTo>
                  <a:pt x="-1" y="596"/>
                  <a:pt x="16" y="584"/>
                  <a:pt x="26" y="585"/>
                </a:cubicBezTo>
                <a:cubicBezTo>
                  <a:pt x="42" y="584"/>
                  <a:pt x="54" y="601"/>
                  <a:pt x="53" y="612"/>
                </a:cubicBezTo>
                <a:cubicBezTo>
                  <a:pt x="54" y="627"/>
                  <a:pt x="37" y="639"/>
                  <a:pt x="26" y="638"/>
                </a:cubicBezTo>
                <a:cubicBezTo>
                  <a:pt x="11" y="639"/>
                  <a:pt x="-1" y="622"/>
                  <a:pt x="0" y="612"/>
                </a:cubicBezTo>
                <a:close/>
                <a:moveTo>
                  <a:pt x="0" y="759"/>
                </a:moveTo>
                <a:cubicBezTo>
                  <a:pt x="-1" y="743"/>
                  <a:pt x="16" y="731"/>
                  <a:pt x="26" y="733"/>
                </a:cubicBezTo>
                <a:cubicBezTo>
                  <a:pt x="42" y="731"/>
                  <a:pt x="54" y="749"/>
                  <a:pt x="53" y="759"/>
                </a:cubicBezTo>
                <a:cubicBezTo>
                  <a:pt x="54" y="774"/>
                  <a:pt x="37" y="786"/>
                  <a:pt x="26" y="785"/>
                </a:cubicBezTo>
                <a:cubicBezTo>
                  <a:pt x="11" y="787"/>
                  <a:pt x="-1" y="769"/>
                  <a:pt x="0" y="759"/>
                </a:cubicBezTo>
                <a:close/>
                <a:moveTo>
                  <a:pt x="0" y="906"/>
                </a:moveTo>
                <a:cubicBezTo>
                  <a:pt x="-1" y="891"/>
                  <a:pt x="16" y="879"/>
                  <a:pt x="26" y="880"/>
                </a:cubicBezTo>
                <a:cubicBezTo>
                  <a:pt x="42" y="878"/>
                  <a:pt x="54" y="896"/>
                  <a:pt x="53" y="906"/>
                </a:cubicBezTo>
                <a:cubicBezTo>
                  <a:pt x="54" y="922"/>
                  <a:pt x="37" y="934"/>
                  <a:pt x="26" y="933"/>
                </a:cubicBezTo>
                <a:cubicBezTo>
                  <a:pt x="11" y="934"/>
                  <a:pt x="-1" y="917"/>
                  <a:pt x="0" y="906"/>
                </a:cubicBezTo>
                <a:close/>
                <a:moveTo>
                  <a:pt x="0" y="1054"/>
                </a:moveTo>
                <a:cubicBezTo>
                  <a:pt x="-1" y="1038"/>
                  <a:pt x="16" y="1026"/>
                  <a:pt x="27" y="1027"/>
                </a:cubicBezTo>
                <a:cubicBezTo>
                  <a:pt x="42" y="1026"/>
                  <a:pt x="54" y="1043"/>
                  <a:pt x="53" y="1054"/>
                </a:cubicBezTo>
                <a:cubicBezTo>
                  <a:pt x="54" y="1069"/>
                  <a:pt x="37" y="1081"/>
                  <a:pt x="27" y="1080"/>
                </a:cubicBezTo>
                <a:cubicBezTo>
                  <a:pt x="11" y="1081"/>
                  <a:pt x="-1" y="1064"/>
                  <a:pt x="0" y="1054"/>
                </a:cubicBezTo>
                <a:close/>
                <a:moveTo>
                  <a:pt x="123" y="26"/>
                </a:moveTo>
                <a:cubicBezTo>
                  <a:pt x="122" y="11"/>
                  <a:pt x="139" y="-1"/>
                  <a:pt x="149" y="0"/>
                </a:cubicBezTo>
                <a:cubicBezTo>
                  <a:pt x="165" y="-1"/>
                  <a:pt x="177" y="16"/>
                  <a:pt x="176" y="26"/>
                </a:cubicBezTo>
                <a:cubicBezTo>
                  <a:pt x="177" y="42"/>
                  <a:pt x="160" y="54"/>
                  <a:pt x="149" y="53"/>
                </a:cubicBezTo>
                <a:cubicBezTo>
                  <a:pt x="134" y="54"/>
                  <a:pt x="122" y="37"/>
                  <a:pt x="123" y="26"/>
                </a:cubicBezTo>
                <a:close/>
                <a:moveTo>
                  <a:pt x="255" y="26"/>
                </a:moveTo>
                <a:cubicBezTo>
                  <a:pt x="254" y="11"/>
                  <a:pt x="271" y="-1"/>
                  <a:pt x="282" y="0"/>
                </a:cubicBezTo>
                <a:cubicBezTo>
                  <a:pt x="297" y="-1"/>
                  <a:pt x="309" y="16"/>
                  <a:pt x="308" y="26"/>
                </a:cubicBezTo>
                <a:cubicBezTo>
                  <a:pt x="309" y="42"/>
                  <a:pt x="292" y="54"/>
                  <a:pt x="282" y="53"/>
                </a:cubicBezTo>
                <a:cubicBezTo>
                  <a:pt x="266" y="54"/>
                  <a:pt x="254" y="37"/>
                  <a:pt x="255" y="26"/>
                </a:cubicBezTo>
                <a:close/>
                <a:moveTo>
                  <a:pt x="388" y="26"/>
                </a:moveTo>
                <a:cubicBezTo>
                  <a:pt x="387" y="11"/>
                  <a:pt x="404" y="-1"/>
                  <a:pt x="414" y="0"/>
                </a:cubicBezTo>
                <a:cubicBezTo>
                  <a:pt x="430" y="-1"/>
                  <a:pt x="442" y="16"/>
                  <a:pt x="441" y="26"/>
                </a:cubicBezTo>
                <a:cubicBezTo>
                  <a:pt x="442" y="42"/>
                  <a:pt x="425" y="54"/>
                  <a:pt x="414" y="53"/>
                </a:cubicBezTo>
                <a:cubicBezTo>
                  <a:pt x="399" y="54"/>
                  <a:pt x="387" y="37"/>
                  <a:pt x="388" y="26"/>
                </a:cubicBezTo>
                <a:close/>
                <a:moveTo>
                  <a:pt x="123" y="174"/>
                </a:moveTo>
                <a:cubicBezTo>
                  <a:pt x="122" y="158"/>
                  <a:pt x="139" y="146"/>
                  <a:pt x="149" y="147"/>
                </a:cubicBezTo>
                <a:cubicBezTo>
                  <a:pt x="165" y="146"/>
                  <a:pt x="177" y="163"/>
                  <a:pt x="176" y="174"/>
                </a:cubicBezTo>
                <a:cubicBezTo>
                  <a:pt x="177" y="189"/>
                  <a:pt x="160" y="201"/>
                  <a:pt x="149" y="200"/>
                </a:cubicBezTo>
                <a:cubicBezTo>
                  <a:pt x="134" y="202"/>
                  <a:pt x="122" y="184"/>
                  <a:pt x="123" y="174"/>
                </a:cubicBezTo>
                <a:close/>
                <a:moveTo>
                  <a:pt x="255" y="174"/>
                </a:moveTo>
                <a:cubicBezTo>
                  <a:pt x="254" y="158"/>
                  <a:pt x="271" y="146"/>
                  <a:pt x="282" y="147"/>
                </a:cubicBezTo>
                <a:cubicBezTo>
                  <a:pt x="297" y="146"/>
                  <a:pt x="309" y="163"/>
                  <a:pt x="308" y="174"/>
                </a:cubicBezTo>
                <a:cubicBezTo>
                  <a:pt x="309" y="189"/>
                  <a:pt x="292" y="201"/>
                  <a:pt x="282" y="200"/>
                </a:cubicBezTo>
                <a:cubicBezTo>
                  <a:pt x="266" y="202"/>
                  <a:pt x="254" y="184"/>
                  <a:pt x="255" y="174"/>
                </a:cubicBezTo>
                <a:close/>
                <a:moveTo>
                  <a:pt x="388" y="174"/>
                </a:moveTo>
                <a:cubicBezTo>
                  <a:pt x="387" y="158"/>
                  <a:pt x="404" y="146"/>
                  <a:pt x="414" y="147"/>
                </a:cubicBezTo>
                <a:cubicBezTo>
                  <a:pt x="430" y="146"/>
                  <a:pt x="442" y="163"/>
                  <a:pt x="441" y="174"/>
                </a:cubicBezTo>
                <a:cubicBezTo>
                  <a:pt x="442" y="189"/>
                  <a:pt x="425" y="201"/>
                  <a:pt x="414" y="200"/>
                </a:cubicBezTo>
                <a:cubicBezTo>
                  <a:pt x="399" y="202"/>
                  <a:pt x="387" y="184"/>
                  <a:pt x="388" y="174"/>
                </a:cubicBezTo>
                <a:close/>
                <a:moveTo>
                  <a:pt x="123" y="321"/>
                </a:moveTo>
                <a:cubicBezTo>
                  <a:pt x="122" y="306"/>
                  <a:pt x="139" y="294"/>
                  <a:pt x="149" y="295"/>
                </a:cubicBezTo>
                <a:cubicBezTo>
                  <a:pt x="165" y="293"/>
                  <a:pt x="177" y="311"/>
                  <a:pt x="176" y="321"/>
                </a:cubicBezTo>
                <a:cubicBezTo>
                  <a:pt x="177" y="337"/>
                  <a:pt x="160" y="349"/>
                  <a:pt x="149" y="347"/>
                </a:cubicBezTo>
                <a:cubicBezTo>
                  <a:pt x="134" y="349"/>
                  <a:pt x="122" y="331"/>
                  <a:pt x="123" y="321"/>
                </a:cubicBezTo>
                <a:close/>
                <a:moveTo>
                  <a:pt x="255" y="321"/>
                </a:moveTo>
                <a:cubicBezTo>
                  <a:pt x="254" y="306"/>
                  <a:pt x="271" y="294"/>
                  <a:pt x="282" y="295"/>
                </a:cubicBezTo>
                <a:cubicBezTo>
                  <a:pt x="297" y="293"/>
                  <a:pt x="309" y="311"/>
                  <a:pt x="308" y="321"/>
                </a:cubicBezTo>
                <a:cubicBezTo>
                  <a:pt x="309" y="337"/>
                  <a:pt x="292" y="349"/>
                  <a:pt x="282" y="347"/>
                </a:cubicBezTo>
                <a:cubicBezTo>
                  <a:pt x="266" y="349"/>
                  <a:pt x="254" y="331"/>
                  <a:pt x="255" y="321"/>
                </a:cubicBezTo>
                <a:close/>
                <a:moveTo>
                  <a:pt x="388" y="321"/>
                </a:moveTo>
                <a:cubicBezTo>
                  <a:pt x="387" y="306"/>
                  <a:pt x="404" y="294"/>
                  <a:pt x="414" y="295"/>
                </a:cubicBezTo>
                <a:cubicBezTo>
                  <a:pt x="430" y="293"/>
                  <a:pt x="442" y="311"/>
                  <a:pt x="441" y="321"/>
                </a:cubicBezTo>
                <a:cubicBezTo>
                  <a:pt x="442" y="337"/>
                  <a:pt x="425" y="349"/>
                  <a:pt x="414" y="347"/>
                </a:cubicBezTo>
                <a:cubicBezTo>
                  <a:pt x="399" y="349"/>
                  <a:pt x="387" y="331"/>
                  <a:pt x="388" y="321"/>
                </a:cubicBezTo>
                <a:close/>
                <a:moveTo>
                  <a:pt x="123" y="468"/>
                </a:moveTo>
                <a:cubicBezTo>
                  <a:pt x="122" y="453"/>
                  <a:pt x="139" y="441"/>
                  <a:pt x="149" y="442"/>
                </a:cubicBezTo>
                <a:cubicBezTo>
                  <a:pt x="165" y="441"/>
                  <a:pt x="177" y="458"/>
                  <a:pt x="176" y="468"/>
                </a:cubicBezTo>
                <a:cubicBezTo>
                  <a:pt x="177" y="484"/>
                  <a:pt x="160" y="496"/>
                  <a:pt x="149" y="495"/>
                </a:cubicBezTo>
                <a:cubicBezTo>
                  <a:pt x="134" y="496"/>
                  <a:pt x="122" y="479"/>
                  <a:pt x="123" y="468"/>
                </a:cubicBezTo>
                <a:close/>
                <a:moveTo>
                  <a:pt x="255" y="468"/>
                </a:moveTo>
                <a:cubicBezTo>
                  <a:pt x="254" y="453"/>
                  <a:pt x="271" y="441"/>
                  <a:pt x="282" y="442"/>
                </a:cubicBezTo>
                <a:cubicBezTo>
                  <a:pt x="297" y="441"/>
                  <a:pt x="309" y="458"/>
                  <a:pt x="308" y="468"/>
                </a:cubicBezTo>
                <a:cubicBezTo>
                  <a:pt x="309" y="484"/>
                  <a:pt x="292" y="496"/>
                  <a:pt x="282" y="495"/>
                </a:cubicBezTo>
                <a:cubicBezTo>
                  <a:pt x="266" y="496"/>
                  <a:pt x="254" y="479"/>
                  <a:pt x="255" y="468"/>
                </a:cubicBezTo>
                <a:close/>
                <a:moveTo>
                  <a:pt x="388" y="468"/>
                </a:moveTo>
                <a:cubicBezTo>
                  <a:pt x="387" y="453"/>
                  <a:pt x="404" y="441"/>
                  <a:pt x="415" y="442"/>
                </a:cubicBezTo>
                <a:cubicBezTo>
                  <a:pt x="430" y="441"/>
                  <a:pt x="442" y="458"/>
                  <a:pt x="441" y="468"/>
                </a:cubicBezTo>
                <a:cubicBezTo>
                  <a:pt x="442" y="484"/>
                  <a:pt x="425" y="496"/>
                  <a:pt x="415" y="495"/>
                </a:cubicBezTo>
                <a:cubicBezTo>
                  <a:pt x="399" y="496"/>
                  <a:pt x="387" y="479"/>
                  <a:pt x="388" y="468"/>
                </a:cubicBezTo>
                <a:close/>
                <a:moveTo>
                  <a:pt x="123" y="612"/>
                </a:moveTo>
                <a:cubicBezTo>
                  <a:pt x="122" y="596"/>
                  <a:pt x="139" y="584"/>
                  <a:pt x="149" y="585"/>
                </a:cubicBezTo>
                <a:cubicBezTo>
                  <a:pt x="165" y="584"/>
                  <a:pt x="177" y="601"/>
                  <a:pt x="176" y="612"/>
                </a:cubicBezTo>
                <a:cubicBezTo>
                  <a:pt x="177" y="627"/>
                  <a:pt x="160" y="639"/>
                  <a:pt x="149" y="638"/>
                </a:cubicBezTo>
                <a:cubicBezTo>
                  <a:pt x="134" y="639"/>
                  <a:pt x="122" y="622"/>
                  <a:pt x="123" y="612"/>
                </a:cubicBezTo>
                <a:close/>
                <a:moveTo>
                  <a:pt x="255" y="612"/>
                </a:moveTo>
                <a:cubicBezTo>
                  <a:pt x="254" y="596"/>
                  <a:pt x="271" y="584"/>
                  <a:pt x="282" y="585"/>
                </a:cubicBezTo>
                <a:cubicBezTo>
                  <a:pt x="297" y="584"/>
                  <a:pt x="309" y="601"/>
                  <a:pt x="308" y="612"/>
                </a:cubicBezTo>
                <a:cubicBezTo>
                  <a:pt x="309" y="627"/>
                  <a:pt x="292" y="639"/>
                  <a:pt x="282" y="638"/>
                </a:cubicBezTo>
                <a:cubicBezTo>
                  <a:pt x="266" y="639"/>
                  <a:pt x="254" y="622"/>
                  <a:pt x="255" y="612"/>
                </a:cubicBezTo>
                <a:close/>
                <a:moveTo>
                  <a:pt x="388" y="612"/>
                </a:moveTo>
                <a:cubicBezTo>
                  <a:pt x="387" y="596"/>
                  <a:pt x="404" y="584"/>
                  <a:pt x="414" y="585"/>
                </a:cubicBezTo>
                <a:cubicBezTo>
                  <a:pt x="430" y="584"/>
                  <a:pt x="442" y="601"/>
                  <a:pt x="441" y="612"/>
                </a:cubicBezTo>
                <a:cubicBezTo>
                  <a:pt x="442" y="627"/>
                  <a:pt x="425" y="639"/>
                  <a:pt x="414" y="638"/>
                </a:cubicBezTo>
                <a:cubicBezTo>
                  <a:pt x="399" y="639"/>
                  <a:pt x="387" y="622"/>
                  <a:pt x="388" y="612"/>
                </a:cubicBezTo>
                <a:close/>
                <a:moveTo>
                  <a:pt x="123" y="759"/>
                </a:moveTo>
                <a:cubicBezTo>
                  <a:pt x="122" y="743"/>
                  <a:pt x="139" y="731"/>
                  <a:pt x="149" y="733"/>
                </a:cubicBezTo>
                <a:cubicBezTo>
                  <a:pt x="165" y="731"/>
                  <a:pt x="177" y="749"/>
                  <a:pt x="176" y="759"/>
                </a:cubicBezTo>
                <a:cubicBezTo>
                  <a:pt x="177" y="774"/>
                  <a:pt x="160" y="786"/>
                  <a:pt x="149" y="785"/>
                </a:cubicBezTo>
                <a:cubicBezTo>
                  <a:pt x="134" y="787"/>
                  <a:pt x="122" y="769"/>
                  <a:pt x="123" y="759"/>
                </a:cubicBezTo>
                <a:close/>
                <a:moveTo>
                  <a:pt x="255" y="759"/>
                </a:moveTo>
                <a:cubicBezTo>
                  <a:pt x="254" y="743"/>
                  <a:pt x="271" y="731"/>
                  <a:pt x="282" y="733"/>
                </a:cubicBezTo>
                <a:cubicBezTo>
                  <a:pt x="297" y="731"/>
                  <a:pt x="309" y="749"/>
                  <a:pt x="308" y="759"/>
                </a:cubicBezTo>
                <a:cubicBezTo>
                  <a:pt x="309" y="774"/>
                  <a:pt x="292" y="786"/>
                  <a:pt x="282" y="785"/>
                </a:cubicBezTo>
                <a:cubicBezTo>
                  <a:pt x="266" y="787"/>
                  <a:pt x="254" y="769"/>
                  <a:pt x="255" y="759"/>
                </a:cubicBezTo>
                <a:close/>
                <a:moveTo>
                  <a:pt x="388" y="759"/>
                </a:moveTo>
                <a:cubicBezTo>
                  <a:pt x="387" y="743"/>
                  <a:pt x="404" y="731"/>
                  <a:pt x="414" y="733"/>
                </a:cubicBezTo>
                <a:cubicBezTo>
                  <a:pt x="430" y="731"/>
                  <a:pt x="442" y="749"/>
                  <a:pt x="441" y="759"/>
                </a:cubicBezTo>
                <a:cubicBezTo>
                  <a:pt x="442" y="774"/>
                  <a:pt x="425" y="786"/>
                  <a:pt x="414" y="785"/>
                </a:cubicBezTo>
                <a:cubicBezTo>
                  <a:pt x="399" y="787"/>
                  <a:pt x="387" y="769"/>
                  <a:pt x="388" y="759"/>
                </a:cubicBezTo>
                <a:close/>
                <a:moveTo>
                  <a:pt x="123" y="906"/>
                </a:moveTo>
                <a:cubicBezTo>
                  <a:pt x="122" y="891"/>
                  <a:pt x="139" y="879"/>
                  <a:pt x="149" y="880"/>
                </a:cubicBezTo>
                <a:cubicBezTo>
                  <a:pt x="165" y="878"/>
                  <a:pt x="177" y="896"/>
                  <a:pt x="176" y="906"/>
                </a:cubicBezTo>
                <a:cubicBezTo>
                  <a:pt x="177" y="922"/>
                  <a:pt x="160" y="934"/>
                  <a:pt x="149" y="933"/>
                </a:cubicBezTo>
                <a:cubicBezTo>
                  <a:pt x="134" y="934"/>
                  <a:pt x="122" y="917"/>
                  <a:pt x="123" y="906"/>
                </a:cubicBezTo>
                <a:close/>
                <a:moveTo>
                  <a:pt x="255" y="906"/>
                </a:moveTo>
                <a:cubicBezTo>
                  <a:pt x="254" y="891"/>
                  <a:pt x="271" y="879"/>
                  <a:pt x="282" y="880"/>
                </a:cubicBezTo>
                <a:cubicBezTo>
                  <a:pt x="297" y="878"/>
                  <a:pt x="309" y="896"/>
                  <a:pt x="308" y="906"/>
                </a:cubicBezTo>
                <a:cubicBezTo>
                  <a:pt x="309" y="922"/>
                  <a:pt x="292" y="934"/>
                  <a:pt x="282" y="933"/>
                </a:cubicBezTo>
                <a:cubicBezTo>
                  <a:pt x="266" y="934"/>
                  <a:pt x="254" y="917"/>
                  <a:pt x="255" y="906"/>
                </a:cubicBezTo>
                <a:close/>
                <a:moveTo>
                  <a:pt x="388" y="906"/>
                </a:moveTo>
                <a:cubicBezTo>
                  <a:pt x="387" y="891"/>
                  <a:pt x="404" y="879"/>
                  <a:pt x="414" y="880"/>
                </a:cubicBezTo>
                <a:cubicBezTo>
                  <a:pt x="430" y="878"/>
                  <a:pt x="442" y="896"/>
                  <a:pt x="441" y="906"/>
                </a:cubicBezTo>
                <a:cubicBezTo>
                  <a:pt x="442" y="922"/>
                  <a:pt x="425" y="934"/>
                  <a:pt x="414" y="933"/>
                </a:cubicBezTo>
                <a:cubicBezTo>
                  <a:pt x="399" y="934"/>
                  <a:pt x="387" y="917"/>
                  <a:pt x="388" y="906"/>
                </a:cubicBezTo>
                <a:close/>
                <a:moveTo>
                  <a:pt x="123" y="1054"/>
                </a:moveTo>
                <a:cubicBezTo>
                  <a:pt x="122" y="1038"/>
                  <a:pt x="139" y="1026"/>
                  <a:pt x="149" y="1027"/>
                </a:cubicBezTo>
                <a:cubicBezTo>
                  <a:pt x="165" y="1026"/>
                  <a:pt x="177" y="1043"/>
                  <a:pt x="176" y="1054"/>
                </a:cubicBezTo>
                <a:cubicBezTo>
                  <a:pt x="177" y="1069"/>
                  <a:pt x="160" y="1081"/>
                  <a:pt x="149" y="1080"/>
                </a:cubicBezTo>
                <a:cubicBezTo>
                  <a:pt x="134" y="1081"/>
                  <a:pt x="122" y="1064"/>
                  <a:pt x="123" y="1054"/>
                </a:cubicBezTo>
                <a:close/>
                <a:moveTo>
                  <a:pt x="255" y="1054"/>
                </a:moveTo>
                <a:cubicBezTo>
                  <a:pt x="254" y="1038"/>
                  <a:pt x="271" y="1026"/>
                  <a:pt x="282" y="1027"/>
                </a:cubicBezTo>
                <a:cubicBezTo>
                  <a:pt x="297" y="1026"/>
                  <a:pt x="309" y="1043"/>
                  <a:pt x="308" y="1054"/>
                </a:cubicBezTo>
                <a:cubicBezTo>
                  <a:pt x="309" y="1069"/>
                  <a:pt x="292" y="1081"/>
                  <a:pt x="282" y="1080"/>
                </a:cubicBezTo>
                <a:cubicBezTo>
                  <a:pt x="266" y="1081"/>
                  <a:pt x="254" y="1064"/>
                  <a:pt x="255" y="1054"/>
                </a:cubicBezTo>
                <a:close/>
                <a:moveTo>
                  <a:pt x="388" y="1054"/>
                </a:moveTo>
                <a:cubicBezTo>
                  <a:pt x="387" y="1038"/>
                  <a:pt x="404" y="1026"/>
                  <a:pt x="415" y="1027"/>
                </a:cubicBezTo>
                <a:cubicBezTo>
                  <a:pt x="430" y="1026"/>
                  <a:pt x="442" y="1043"/>
                  <a:pt x="441" y="1054"/>
                </a:cubicBezTo>
                <a:cubicBezTo>
                  <a:pt x="442" y="1069"/>
                  <a:pt x="425" y="1081"/>
                  <a:pt x="415" y="1080"/>
                </a:cubicBezTo>
                <a:cubicBezTo>
                  <a:pt x="399" y="1081"/>
                  <a:pt x="387" y="1064"/>
                  <a:pt x="388" y="105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350">
              <a:cs typeface="思源黑体 CN Medium" panose="020B0600000000000000" charset="-122"/>
            </a:endParaRPr>
          </a:p>
        </p:txBody>
      </p:sp>
      <p:graphicFrame>
        <p:nvGraphicFramePr>
          <p:cNvPr id="5" name="表格 4"/>
          <p:cNvGraphicFramePr/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269055237"/>
              </p:ext>
            </p:extLst>
          </p:nvPr>
        </p:nvGraphicFramePr>
        <p:xfrm>
          <a:off x="107505" y="623844"/>
          <a:ext cx="8928992" cy="59015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640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60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41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0040">
                <a:tc grid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产品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性能介绍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应用场景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6085">
                <a:tc grid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蒸煮渗透剂</a:t>
                      </a:r>
                    </a:p>
                  </a:txBody>
                  <a:tcPr marT="10800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zh-CN" altLang="en-US" sz="1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耐高温、耐碱、渗透分散能力强，能加快蒸煮药液渗透及脱木素速度，缩短蒸煮时间、</a:t>
                      </a:r>
                      <a:endParaRPr lang="en-US" altLang="zh-CN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just">
                        <a:buNone/>
                      </a:pPr>
                      <a:r>
                        <a:rPr lang="zh-CN" altLang="en-US" sz="1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降低蒸煮用碱量及能耗， 提高制浆得率，减少废液负荷及环境污染影响</a:t>
                      </a:r>
                    </a:p>
                  </a:txBody>
                  <a:tcPr marT="108000" anchor="ctr"/>
                </a:tc>
                <a:tc>
                  <a:txBody>
                    <a:bodyPr/>
                    <a:lstStyle/>
                    <a:p>
                      <a:pPr indent="0" algn="l" fontAlgn="auto">
                        <a:lnSpc>
                          <a:spcPts val="144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zh-CN" altLang="en-US" sz="1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制浆蒸煮</a:t>
                      </a:r>
                    </a:p>
                  </a:txBody>
                  <a:tcPr marT="1080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6085">
                <a:tc grid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分散剂</a:t>
                      </a:r>
                    </a:p>
                  </a:txBody>
                  <a:tcPr marT="10800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zh-CN" altLang="en-US" sz="1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分散能力强，能快速分散系统树脂/胶粘物颗粒，减少系统树脂/胶粘物沉积危害</a:t>
                      </a:r>
                    </a:p>
                  </a:txBody>
                  <a:tcPr marT="108000" anchor="ctr"/>
                </a:tc>
                <a:tc>
                  <a:txBody>
                    <a:bodyPr/>
                    <a:lstStyle/>
                    <a:p>
                      <a:pPr indent="0" algn="l" fontAlgn="auto">
                        <a:buNone/>
                      </a:pPr>
                      <a:r>
                        <a:rPr lang="zh-CN" altLang="en-US" sz="1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制浆，生活纸，文化纸</a:t>
                      </a:r>
                      <a:endParaRPr lang="en-US" altLang="zh-CN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indent="0" algn="l" fontAlgn="auto">
                        <a:buNone/>
                      </a:pPr>
                      <a:r>
                        <a:rPr lang="zh-CN" altLang="en-US" sz="1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包装纸，特种纸</a:t>
                      </a:r>
                    </a:p>
                  </a:txBody>
                  <a:tcPr marT="1080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6720">
                <a:tc grid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降粘剂</a:t>
                      </a:r>
                    </a:p>
                  </a:txBody>
                  <a:tcPr marT="10800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zh-CN" altLang="en-US" sz="1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能降低系统树脂/胶粘物黏性，减少系统树脂/胶粘物沉积危害</a:t>
                      </a:r>
                    </a:p>
                  </a:txBody>
                  <a:tcPr marT="108000" anchor="ctr"/>
                </a:tc>
                <a:tc>
                  <a:txBody>
                    <a:bodyPr/>
                    <a:lstStyle/>
                    <a:p>
                      <a:pPr indent="0" algn="l" fontAlgn="auto">
                        <a:buNone/>
                      </a:pPr>
                      <a:r>
                        <a:rPr lang="zh-CN" altLang="en-US" sz="1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制浆，生活纸，文化纸</a:t>
                      </a:r>
                      <a:endParaRPr lang="en-US" altLang="zh-CN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indent="0" algn="l" fontAlgn="auto">
                        <a:buNone/>
                      </a:pPr>
                      <a:r>
                        <a:rPr lang="zh-CN" altLang="en-US" sz="1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包装纸，特种纸</a:t>
                      </a:r>
                    </a:p>
                  </a:txBody>
                  <a:tcPr marT="1080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6720">
                <a:tc grid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定着剂</a:t>
                      </a:r>
                    </a:p>
                  </a:txBody>
                  <a:tcPr marT="10800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zh-CN" altLang="en-US" sz="1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能有效控制系统阴离子垃圾，将阴离子垃圾定着在纤维上带出系统，从而减少系统树脂/胶粘物颗粒、使系统保持洁净</a:t>
                      </a:r>
                    </a:p>
                  </a:txBody>
                  <a:tcPr marT="108000" anchor="ctr"/>
                </a:tc>
                <a:tc>
                  <a:txBody>
                    <a:bodyPr/>
                    <a:lstStyle/>
                    <a:p>
                      <a:pPr indent="0" algn="l" fontAlgn="auto">
                        <a:buNone/>
                      </a:pPr>
                      <a:r>
                        <a:rPr lang="zh-CN" altLang="en-US" sz="1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制浆，生活纸，文化纸</a:t>
                      </a:r>
                      <a:endParaRPr lang="en-US" altLang="zh-CN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indent="0" algn="l" fontAlgn="auto">
                        <a:buNone/>
                      </a:pPr>
                      <a:r>
                        <a:rPr lang="zh-CN" altLang="en-US" sz="1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包装纸，特种纸</a:t>
                      </a:r>
                    </a:p>
                  </a:txBody>
                  <a:tcPr marT="10800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1776">
                <a:tc grid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阻垢剂</a:t>
                      </a:r>
                    </a:p>
                  </a:txBody>
                  <a:tcPr marT="10800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zh-CN" altLang="en-US" sz="1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能有效控制碳酸钙垢、草酸钙垢、硅酸钙垢、硫酸钙垢，可以有效减少系统管道及设备结垢堵塞，提高制浆、造纸及水处理等设备运行效率</a:t>
                      </a:r>
                    </a:p>
                  </a:txBody>
                  <a:tcPr marT="108000" anchor="ctr"/>
                </a:tc>
                <a:tc>
                  <a:txBody>
                    <a:bodyPr/>
                    <a:lstStyle/>
                    <a:p>
                      <a:pPr indent="0" algn="l" fontAlgn="auto">
                        <a:buNone/>
                      </a:pPr>
                      <a:r>
                        <a:rPr lang="zh-CN" altLang="en-US" sz="1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制浆洗浆机、蒸发器</a:t>
                      </a:r>
                      <a:endParaRPr lang="en-US" altLang="zh-CN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indent="0" algn="l" fontAlgn="auto">
                        <a:buNone/>
                      </a:pPr>
                      <a:r>
                        <a:rPr lang="zh-CN" altLang="en-US" sz="1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造纸真空泵，电厂循环水污水厌氧塔</a:t>
                      </a:r>
                    </a:p>
                  </a:txBody>
                  <a:tcPr marT="10800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6085">
                <a:tc grid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双氧水稳定剂</a:t>
                      </a:r>
                    </a:p>
                  </a:txBody>
                  <a:tcPr marT="10800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zh-CN" altLang="en-US" sz="1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高效无硅低磷、不会对污水处理造成影响，能有效控制系统过渡金属离子危害（如Fe，Mn，Cu等），减少双氧水无效分解，同时提高双氧水稳定性及漂白效率，减少浆料返黄</a:t>
                      </a:r>
                    </a:p>
                  </a:txBody>
                  <a:tcPr marT="108000" anchor="ctr"/>
                </a:tc>
                <a:tc>
                  <a:txBody>
                    <a:bodyPr/>
                    <a:lstStyle/>
                    <a:p>
                      <a:pPr algn="l" fontAlgn="auto">
                        <a:buClrTx/>
                        <a:buSzTx/>
                        <a:buFontTx/>
                        <a:buNone/>
                      </a:pPr>
                      <a:r>
                        <a:rPr lang="zh-CN" altLang="en-US" sz="1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APMP/BCTMP/BTMP</a:t>
                      </a:r>
                      <a:endParaRPr lang="en-US" altLang="zh-CN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l" fontAlgn="auto">
                        <a:buClrTx/>
                        <a:buSzTx/>
                        <a:buFontTx/>
                        <a:buNone/>
                      </a:pPr>
                      <a:r>
                        <a:rPr lang="zh-CN" altLang="en-US" sz="1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双氧水漂白工段</a:t>
                      </a:r>
                    </a:p>
                  </a:txBody>
                  <a:tcPr marT="10800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制浆消泡剂</a:t>
                      </a:r>
                    </a:p>
                  </a:txBody>
                  <a:tcPr marT="108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有机硅</a:t>
                      </a:r>
                    </a:p>
                  </a:txBody>
                  <a:tcPr marT="108000" anchor="ctr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zh-CN" altLang="en-US" sz="1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消泡抑泡能力强，能快速消除系统黑液泡沫，提高浆料洗涤运行效率，降低能耗，节省漂白化学品用量，产品乳化分散效果好，不易造成硅油析出等问题</a:t>
                      </a:r>
                    </a:p>
                  </a:txBody>
                  <a:tcPr marT="108000" anchor="ctr"/>
                </a:tc>
                <a:tc>
                  <a:txBody>
                    <a:bodyPr/>
                    <a:lstStyle/>
                    <a:p>
                      <a:pPr indent="0" algn="l" fontAlgn="auto">
                        <a:buNone/>
                      </a:pPr>
                      <a:r>
                        <a:rPr lang="zh-CN" altLang="en-US" sz="1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制浆本色、漂白洗涤工段污水处理</a:t>
                      </a:r>
                    </a:p>
                  </a:txBody>
                  <a:tcPr marT="10800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9280"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湿部消泡剂</a:t>
                      </a:r>
                    </a:p>
                  </a:txBody>
                  <a:tcPr marT="108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聚醚</a:t>
                      </a:r>
                    </a:p>
                  </a:txBody>
                  <a:tcPr marT="108000" anchor="ctr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zh-CN" altLang="en-US" sz="1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产品包含低温、中温、高温消泡剂，消泡抑泡效果好，尤其是抑泡效果尤为突出，抑泡时间长。适用于高速纸机，能有效控制系统泡沫，避免泡沫对纸机脱水、成纸品质、设备运行、能耗等造成影响</a:t>
                      </a:r>
                    </a:p>
                  </a:txBody>
                  <a:tcPr marT="108000" anchor="ctr"/>
                </a:tc>
                <a:tc rowSpan="2">
                  <a:txBody>
                    <a:bodyPr/>
                    <a:lstStyle/>
                    <a:p>
                      <a:pPr indent="0" algn="l" fontAlgn="auto">
                        <a:buNone/>
                      </a:pPr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indent="0" algn="l" fontAlgn="auto">
                        <a:buNone/>
                      </a:pPr>
                      <a:r>
                        <a:rPr lang="zh-CN" altLang="en-US" sz="1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生活纸，文化纸，包装纸特种纸，污水处理</a:t>
                      </a:r>
                    </a:p>
                  </a:txBody>
                  <a:tcPr marT="10800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672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高碳醇</a:t>
                      </a:r>
                    </a:p>
                  </a:txBody>
                  <a:tcPr marT="108000" anchor="ctr"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zh-CN" altLang="en-US" sz="1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产品包含低温、中温、高温消泡剂，在水中极易分散效率高，性能稳定，消泡速度快，</a:t>
                      </a:r>
                      <a:endParaRPr lang="en-US" altLang="zh-CN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just">
                        <a:buNone/>
                      </a:pPr>
                      <a:r>
                        <a:rPr lang="zh-CN" altLang="en-US" sz="1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能快速消除浆料中的气体和表面泡沫。不影响施胶和纸张强度，综合成本低</a:t>
                      </a:r>
                    </a:p>
                  </a:txBody>
                  <a:tcPr marT="108000" anchor="ctr">
                    <a:solidFill>
                      <a:srgbClr val="E9F1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26720">
                <a:tc rowSpan="3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涂料消泡剂</a:t>
                      </a:r>
                    </a:p>
                  </a:txBody>
                  <a:tcPr marT="108000" anchor="ctr">
                    <a:solidFill>
                      <a:srgbClr val="D0E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聚醚乳液</a:t>
                      </a:r>
                    </a:p>
                  </a:txBody>
                  <a:tcPr marT="108000" anchor="ctr">
                    <a:solidFill>
                      <a:srgbClr val="D0E3EA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zh-CN" altLang="en-US" sz="1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消泡抑泡力强，水溶解性好，能提高涂料的均匀性和光泽度，不会导致涂料缩孔</a:t>
                      </a:r>
                    </a:p>
                  </a:txBody>
                  <a:tcPr marT="108000" anchor="ctr">
                    <a:solidFill>
                      <a:srgbClr val="D0E3EA"/>
                    </a:solidFill>
                  </a:tcPr>
                </a:tc>
                <a:tc rowSpan="3">
                  <a:txBody>
                    <a:bodyPr/>
                    <a:lstStyle/>
                    <a:p>
                      <a:pPr indent="0" algn="l" fontAlgn="auto">
                        <a:buNone/>
                      </a:pPr>
                      <a:r>
                        <a:rPr lang="zh-CN" altLang="en-US" sz="1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涂布纸</a:t>
                      </a:r>
                    </a:p>
                  </a:txBody>
                  <a:tcPr marT="108000" anchor="ctr">
                    <a:solidFill>
                      <a:srgbClr val="D0E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163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植物油</a:t>
                      </a:r>
                    </a:p>
                  </a:txBody>
                  <a:tcPr marT="108000" anchor="ctr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zh-CN" altLang="en-US" sz="1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产品绿色环保，与涂料体系有较好的相容性，消泡抑泡能力强，性能稳定</a:t>
                      </a:r>
                    </a:p>
                  </a:txBody>
                  <a:tcPr marT="108000" anchor="ctr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163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矿物油</a:t>
                      </a:r>
                    </a:p>
                  </a:txBody>
                  <a:tcPr marT="108000" anchor="ctr">
                    <a:solidFill>
                      <a:srgbClr val="D0E3EA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zh-CN" altLang="en-US" sz="1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耐高温，扩散渗透性好，消泡抑泡力强，能快速消除涂料泡沫，成本低</a:t>
                      </a:r>
                    </a:p>
                  </a:txBody>
                  <a:tcPr marT="108000" anchor="ctr">
                    <a:solidFill>
                      <a:srgbClr val="D0E3E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2" name="文本框 1">
            <a:extLst>
              <a:ext uri="{FF2B5EF4-FFF2-40B4-BE49-F238E27FC236}">
                <a16:creationId xmlns:a16="http://schemas.microsoft.com/office/drawing/2014/main" id="{75CE480A-809F-32D6-0C94-E8AA52120786}"/>
              </a:ext>
            </a:extLst>
          </p:cNvPr>
          <p:cNvSpPr txBox="1"/>
          <p:nvPr/>
        </p:nvSpPr>
        <p:spPr>
          <a:xfrm>
            <a:off x="7111365" y="6525895"/>
            <a:ext cx="1969135" cy="307340"/>
          </a:xfrm>
          <a:prstGeom prst="rect">
            <a:avLst/>
          </a:prstGeom>
        </p:spPr>
        <p:txBody>
          <a:bodyPr wrap="square">
            <a:no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1400" b="1" dirty="0">
                <a:ln w="15875"/>
                <a:gradFill>
                  <a:gsLst>
                    <a:gs pos="0">
                      <a:schemeClr val="accent1">
                        <a:hueMod val="80000"/>
                      </a:schemeClr>
                    </a:gs>
                    <a:gs pos="100000">
                      <a:schemeClr val="accent1">
                        <a:alpha val="100000"/>
                      </a:schemeClr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绿色环保，可持续发展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C4D0BA2-B59A-5616-4568-BCB25D2FC364}"/>
              </a:ext>
            </a:extLst>
          </p:cNvPr>
          <p:cNvSpPr/>
          <p:nvPr/>
        </p:nvSpPr>
        <p:spPr>
          <a:xfrm>
            <a:off x="635" y="339514"/>
            <a:ext cx="9143365" cy="76200"/>
          </a:xfrm>
          <a:prstGeom prst="rect">
            <a:avLst/>
          </a:prstGeom>
          <a:gradFill>
            <a:gsLst>
              <a:gs pos="0">
                <a:srgbClr val="7B9814"/>
              </a:gs>
              <a:gs pos="0">
                <a:srgbClr val="148CB0"/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ln>
                <a:solidFill>
                  <a:sysClr val="windowText" lastClr="000000"/>
                </a:solidFill>
              </a:ln>
              <a:cs typeface="思源黑体 CN Medium" panose="020B0600000000000000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EFB7766-77B5-19A4-4BCF-FE7AD56F70E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1115" y="82097"/>
            <a:ext cx="538917" cy="501118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/>
        </p:nvSpPr>
        <p:spPr>
          <a:xfrm rot="16200000">
            <a:off x="314325" y="854869"/>
            <a:ext cx="191453" cy="47053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441" h="1080">
                <a:moveTo>
                  <a:pt x="0" y="26"/>
                </a:moveTo>
                <a:cubicBezTo>
                  <a:pt x="-1" y="11"/>
                  <a:pt x="16" y="-1"/>
                  <a:pt x="26" y="0"/>
                </a:cubicBezTo>
                <a:cubicBezTo>
                  <a:pt x="42" y="-1"/>
                  <a:pt x="54" y="16"/>
                  <a:pt x="53" y="26"/>
                </a:cubicBezTo>
                <a:cubicBezTo>
                  <a:pt x="54" y="42"/>
                  <a:pt x="37" y="54"/>
                  <a:pt x="26" y="53"/>
                </a:cubicBezTo>
                <a:cubicBezTo>
                  <a:pt x="11" y="54"/>
                  <a:pt x="-1" y="37"/>
                  <a:pt x="0" y="26"/>
                </a:cubicBezTo>
                <a:close/>
                <a:moveTo>
                  <a:pt x="0" y="174"/>
                </a:moveTo>
                <a:cubicBezTo>
                  <a:pt x="-1" y="158"/>
                  <a:pt x="16" y="146"/>
                  <a:pt x="26" y="147"/>
                </a:cubicBezTo>
                <a:cubicBezTo>
                  <a:pt x="42" y="146"/>
                  <a:pt x="54" y="163"/>
                  <a:pt x="53" y="174"/>
                </a:cubicBezTo>
                <a:cubicBezTo>
                  <a:pt x="54" y="189"/>
                  <a:pt x="37" y="201"/>
                  <a:pt x="26" y="200"/>
                </a:cubicBezTo>
                <a:cubicBezTo>
                  <a:pt x="11" y="202"/>
                  <a:pt x="-1" y="184"/>
                  <a:pt x="0" y="174"/>
                </a:cubicBezTo>
                <a:close/>
                <a:moveTo>
                  <a:pt x="0" y="321"/>
                </a:moveTo>
                <a:cubicBezTo>
                  <a:pt x="-1" y="306"/>
                  <a:pt x="16" y="294"/>
                  <a:pt x="26" y="295"/>
                </a:cubicBezTo>
                <a:cubicBezTo>
                  <a:pt x="42" y="293"/>
                  <a:pt x="54" y="311"/>
                  <a:pt x="53" y="321"/>
                </a:cubicBezTo>
                <a:cubicBezTo>
                  <a:pt x="54" y="337"/>
                  <a:pt x="37" y="349"/>
                  <a:pt x="26" y="347"/>
                </a:cubicBezTo>
                <a:cubicBezTo>
                  <a:pt x="11" y="349"/>
                  <a:pt x="-1" y="331"/>
                  <a:pt x="0" y="321"/>
                </a:cubicBezTo>
                <a:close/>
                <a:moveTo>
                  <a:pt x="0" y="468"/>
                </a:moveTo>
                <a:cubicBezTo>
                  <a:pt x="-1" y="453"/>
                  <a:pt x="16" y="441"/>
                  <a:pt x="27" y="442"/>
                </a:cubicBezTo>
                <a:cubicBezTo>
                  <a:pt x="42" y="441"/>
                  <a:pt x="54" y="458"/>
                  <a:pt x="53" y="468"/>
                </a:cubicBezTo>
                <a:cubicBezTo>
                  <a:pt x="54" y="484"/>
                  <a:pt x="37" y="496"/>
                  <a:pt x="27" y="495"/>
                </a:cubicBezTo>
                <a:cubicBezTo>
                  <a:pt x="11" y="496"/>
                  <a:pt x="-1" y="479"/>
                  <a:pt x="0" y="468"/>
                </a:cubicBezTo>
                <a:close/>
                <a:moveTo>
                  <a:pt x="0" y="612"/>
                </a:moveTo>
                <a:cubicBezTo>
                  <a:pt x="-1" y="596"/>
                  <a:pt x="16" y="584"/>
                  <a:pt x="26" y="585"/>
                </a:cubicBezTo>
                <a:cubicBezTo>
                  <a:pt x="42" y="584"/>
                  <a:pt x="54" y="601"/>
                  <a:pt x="53" y="612"/>
                </a:cubicBezTo>
                <a:cubicBezTo>
                  <a:pt x="54" y="627"/>
                  <a:pt x="37" y="639"/>
                  <a:pt x="26" y="638"/>
                </a:cubicBezTo>
                <a:cubicBezTo>
                  <a:pt x="11" y="639"/>
                  <a:pt x="-1" y="622"/>
                  <a:pt x="0" y="612"/>
                </a:cubicBezTo>
                <a:close/>
                <a:moveTo>
                  <a:pt x="0" y="759"/>
                </a:moveTo>
                <a:cubicBezTo>
                  <a:pt x="-1" y="743"/>
                  <a:pt x="16" y="731"/>
                  <a:pt x="26" y="733"/>
                </a:cubicBezTo>
                <a:cubicBezTo>
                  <a:pt x="42" y="731"/>
                  <a:pt x="54" y="749"/>
                  <a:pt x="53" y="759"/>
                </a:cubicBezTo>
                <a:cubicBezTo>
                  <a:pt x="54" y="774"/>
                  <a:pt x="37" y="786"/>
                  <a:pt x="26" y="785"/>
                </a:cubicBezTo>
                <a:cubicBezTo>
                  <a:pt x="11" y="787"/>
                  <a:pt x="-1" y="769"/>
                  <a:pt x="0" y="759"/>
                </a:cubicBezTo>
                <a:close/>
                <a:moveTo>
                  <a:pt x="0" y="906"/>
                </a:moveTo>
                <a:cubicBezTo>
                  <a:pt x="-1" y="891"/>
                  <a:pt x="16" y="879"/>
                  <a:pt x="26" y="880"/>
                </a:cubicBezTo>
                <a:cubicBezTo>
                  <a:pt x="42" y="878"/>
                  <a:pt x="54" y="896"/>
                  <a:pt x="53" y="906"/>
                </a:cubicBezTo>
                <a:cubicBezTo>
                  <a:pt x="54" y="922"/>
                  <a:pt x="37" y="934"/>
                  <a:pt x="26" y="933"/>
                </a:cubicBezTo>
                <a:cubicBezTo>
                  <a:pt x="11" y="934"/>
                  <a:pt x="-1" y="917"/>
                  <a:pt x="0" y="906"/>
                </a:cubicBezTo>
                <a:close/>
                <a:moveTo>
                  <a:pt x="0" y="1054"/>
                </a:moveTo>
                <a:cubicBezTo>
                  <a:pt x="-1" y="1038"/>
                  <a:pt x="16" y="1026"/>
                  <a:pt x="27" y="1027"/>
                </a:cubicBezTo>
                <a:cubicBezTo>
                  <a:pt x="42" y="1026"/>
                  <a:pt x="54" y="1043"/>
                  <a:pt x="53" y="1054"/>
                </a:cubicBezTo>
                <a:cubicBezTo>
                  <a:pt x="54" y="1069"/>
                  <a:pt x="37" y="1081"/>
                  <a:pt x="27" y="1080"/>
                </a:cubicBezTo>
                <a:cubicBezTo>
                  <a:pt x="11" y="1081"/>
                  <a:pt x="-1" y="1064"/>
                  <a:pt x="0" y="1054"/>
                </a:cubicBezTo>
                <a:close/>
                <a:moveTo>
                  <a:pt x="123" y="26"/>
                </a:moveTo>
                <a:cubicBezTo>
                  <a:pt x="122" y="11"/>
                  <a:pt x="139" y="-1"/>
                  <a:pt x="149" y="0"/>
                </a:cubicBezTo>
                <a:cubicBezTo>
                  <a:pt x="165" y="-1"/>
                  <a:pt x="177" y="16"/>
                  <a:pt x="176" y="26"/>
                </a:cubicBezTo>
                <a:cubicBezTo>
                  <a:pt x="177" y="42"/>
                  <a:pt x="160" y="54"/>
                  <a:pt x="149" y="53"/>
                </a:cubicBezTo>
                <a:cubicBezTo>
                  <a:pt x="134" y="54"/>
                  <a:pt x="122" y="37"/>
                  <a:pt x="123" y="26"/>
                </a:cubicBezTo>
                <a:close/>
                <a:moveTo>
                  <a:pt x="255" y="26"/>
                </a:moveTo>
                <a:cubicBezTo>
                  <a:pt x="254" y="11"/>
                  <a:pt x="271" y="-1"/>
                  <a:pt x="282" y="0"/>
                </a:cubicBezTo>
                <a:cubicBezTo>
                  <a:pt x="297" y="-1"/>
                  <a:pt x="309" y="16"/>
                  <a:pt x="308" y="26"/>
                </a:cubicBezTo>
                <a:cubicBezTo>
                  <a:pt x="309" y="42"/>
                  <a:pt x="292" y="54"/>
                  <a:pt x="282" y="53"/>
                </a:cubicBezTo>
                <a:cubicBezTo>
                  <a:pt x="266" y="54"/>
                  <a:pt x="254" y="37"/>
                  <a:pt x="255" y="26"/>
                </a:cubicBezTo>
                <a:close/>
                <a:moveTo>
                  <a:pt x="388" y="26"/>
                </a:moveTo>
                <a:cubicBezTo>
                  <a:pt x="387" y="11"/>
                  <a:pt x="404" y="-1"/>
                  <a:pt x="414" y="0"/>
                </a:cubicBezTo>
                <a:cubicBezTo>
                  <a:pt x="430" y="-1"/>
                  <a:pt x="442" y="16"/>
                  <a:pt x="441" y="26"/>
                </a:cubicBezTo>
                <a:cubicBezTo>
                  <a:pt x="442" y="42"/>
                  <a:pt x="425" y="54"/>
                  <a:pt x="414" y="53"/>
                </a:cubicBezTo>
                <a:cubicBezTo>
                  <a:pt x="399" y="54"/>
                  <a:pt x="387" y="37"/>
                  <a:pt x="388" y="26"/>
                </a:cubicBezTo>
                <a:close/>
                <a:moveTo>
                  <a:pt x="123" y="174"/>
                </a:moveTo>
                <a:cubicBezTo>
                  <a:pt x="122" y="158"/>
                  <a:pt x="139" y="146"/>
                  <a:pt x="149" y="147"/>
                </a:cubicBezTo>
                <a:cubicBezTo>
                  <a:pt x="165" y="146"/>
                  <a:pt x="177" y="163"/>
                  <a:pt x="176" y="174"/>
                </a:cubicBezTo>
                <a:cubicBezTo>
                  <a:pt x="177" y="189"/>
                  <a:pt x="160" y="201"/>
                  <a:pt x="149" y="200"/>
                </a:cubicBezTo>
                <a:cubicBezTo>
                  <a:pt x="134" y="202"/>
                  <a:pt x="122" y="184"/>
                  <a:pt x="123" y="174"/>
                </a:cubicBezTo>
                <a:close/>
                <a:moveTo>
                  <a:pt x="255" y="174"/>
                </a:moveTo>
                <a:cubicBezTo>
                  <a:pt x="254" y="158"/>
                  <a:pt x="271" y="146"/>
                  <a:pt x="282" y="147"/>
                </a:cubicBezTo>
                <a:cubicBezTo>
                  <a:pt x="297" y="146"/>
                  <a:pt x="309" y="163"/>
                  <a:pt x="308" y="174"/>
                </a:cubicBezTo>
                <a:cubicBezTo>
                  <a:pt x="309" y="189"/>
                  <a:pt x="292" y="201"/>
                  <a:pt x="282" y="200"/>
                </a:cubicBezTo>
                <a:cubicBezTo>
                  <a:pt x="266" y="202"/>
                  <a:pt x="254" y="184"/>
                  <a:pt x="255" y="174"/>
                </a:cubicBezTo>
                <a:close/>
                <a:moveTo>
                  <a:pt x="388" y="174"/>
                </a:moveTo>
                <a:cubicBezTo>
                  <a:pt x="387" y="158"/>
                  <a:pt x="404" y="146"/>
                  <a:pt x="414" y="147"/>
                </a:cubicBezTo>
                <a:cubicBezTo>
                  <a:pt x="430" y="146"/>
                  <a:pt x="442" y="163"/>
                  <a:pt x="441" y="174"/>
                </a:cubicBezTo>
                <a:cubicBezTo>
                  <a:pt x="442" y="189"/>
                  <a:pt x="425" y="201"/>
                  <a:pt x="414" y="200"/>
                </a:cubicBezTo>
                <a:cubicBezTo>
                  <a:pt x="399" y="202"/>
                  <a:pt x="387" y="184"/>
                  <a:pt x="388" y="174"/>
                </a:cubicBezTo>
                <a:close/>
                <a:moveTo>
                  <a:pt x="123" y="321"/>
                </a:moveTo>
                <a:cubicBezTo>
                  <a:pt x="122" y="306"/>
                  <a:pt x="139" y="294"/>
                  <a:pt x="149" y="295"/>
                </a:cubicBezTo>
                <a:cubicBezTo>
                  <a:pt x="165" y="293"/>
                  <a:pt x="177" y="311"/>
                  <a:pt x="176" y="321"/>
                </a:cubicBezTo>
                <a:cubicBezTo>
                  <a:pt x="177" y="337"/>
                  <a:pt x="160" y="349"/>
                  <a:pt x="149" y="347"/>
                </a:cubicBezTo>
                <a:cubicBezTo>
                  <a:pt x="134" y="349"/>
                  <a:pt x="122" y="331"/>
                  <a:pt x="123" y="321"/>
                </a:cubicBezTo>
                <a:close/>
                <a:moveTo>
                  <a:pt x="255" y="321"/>
                </a:moveTo>
                <a:cubicBezTo>
                  <a:pt x="254" y="306"/>
                  <a:pt x="271" y="294"/>
                  <a:pt x="282" y="295"/>
                </a:cubicBezTo>
                <a:cubicBezTo>
                  <a:pt x="297" y="293"/>
                  <a:pt x="309" y="311"/>
                  <a:pt x="308" y="321"/>
                </a:cubicBezTo>
                <a:cubicBezTo>
                  <a:pt x="309" y="337"/>
                  <a:pt x="292" y="349"/>
                  <a:pt x="282" y="347"/>
                </a:cubicBezTo>
                <a:cubicBezTo>
                  <a:pt x="266" y="349"/>
                  <a:pt x="254" y="331"/>
                  <a:pt x="255" y="321"/>
                </a:cubicBezTo>
                <a:close/>
                <a:moveTo>
                  <a:pt x="388" y="321"/>
                </a:moveTo>
                <a:cubicBezTo>
                  <a:pt x="387" y="306"/>
                  <a:pt x="404" y="294"/>
                  <a:pt x="414" y="295"/>
                </a:cubicBezTo>
                <a:cubicBezTo>
                  <a:pt x="430" y="293"/>
                  <a:pt x="442" y="311"/>
                  <a:pt x="441" y="321"/>
                </a:cubicBezTo>
                <a:cubicBezTo>
                  <a:pt x="442" y="337"/>
                  <a:pt x="425" y="349"/>
                  <a:pt x="414" y="347"/>
                </a:cubicBezTo>
                <a:cubicBezTo>
                  <a:pt x="399" y="349"/>
                  <a:pt x="387" y="331"/>
                  <a:pt x="388" y="321"/>
                </a:cubicBezTo>
                <a:close/>
                <a:moveTo>
                  <a:pt x="123" y="468"/>
                </a:moveTo>
                <a:cubicBezTo>
                  <a:pt x="122" y="453"/>
                  <a:pt x="139" y="441"/>
                  <a:pt x="149" y="442"/>
                </a:cubicBezTo>
                <a:cubicBezTo>
                  <a:pt x="165" y="441"/>
                  <a:pt x="177" y="458"/>
                  <a:pt x="176" y="468"/>
                </a:cubicBezTo>
                <a:cubicBezTo>
                  <a:pt x="177" y="484"/>
                  <a:pt x="160" y="496"/>
                  <a:pt x="149" y="495"/>
                </a:cubicBezTo>
                <a:cubicBezTo>
                  <a:pt x="134" y="496"/>
                  <a:pt x="122" y="479"/>
                  <a:pt x="123" y="468"/>
                </a:cubicBezTo>
                <a:close/>
                <a:moveTo>
                  <a:pt x="255" y="468"/>
                </a:moveTo>
                <a:cubicBezTo>
                  <a:pt x="254" y="453"/>
                  <a:pt x="271" y="441"/>
                  <a:pt x="282" y="442"/>
                </a:cubicBezTo>
                <a:cubicBezTo>
                  <a:pt x="297" y="441"/>
                  <a:pt x="309" y="458"/>
                  <a:pt x="308" y="468"/>
                </a:cubicBezTo>
                <a:cubicBezTo>
                  <a:pt x="309" y="484"/>
                  <a:pt x="292" y="496"/>
                  <a:pt x="282" y="495"/>
                </a:cubicBezTo>
                <a:cubicBezTo>
                  <a:pt x="266" y="496"/>
                  <a:pt x="254" y="479"/>
                  <a:pt x="255" y="468"/>
                </a:cubicBezTo>
                <a:close/>
                <a:moveTo>
                  <a:pt x="388" y="468"/>
                </a:moveTo>
                <a:cubicBezTo>
                  <a:pt x="387" y="453"/>
                  <a:pt x="404" y="441"/>
                  <a:pt x="415" y="442"/>
                </a:cubicBezTo>
                <a:cubicBezTo>
                  <a:pt x="430" y="441"/>
                  <a:pt x="442" y="458"/>
                  <a:pt x="441" y="468"/>
                </a:cubicBezTo>
                <a:cubicBezTo>
                  <a:pt x="442" y="484"/>
                  <a:pt x="425" y="496"/>
                  <a:pt x="415" y="495"/>
                </a:cubicBezTo>
                <a:cubicBezTo>
                  <a:pt x="399" y="496"/>
                  <a:pt x="387" y="479"/>
                  <a:pt x="388" y="468"/>
                </a:cubicBezTo>
                <a:close/>
                <a:moveTo>
                  <a:pt x="123" y="612"/>
                </a:moveTo>
                <a:cubicBezTo>
                  <a:pt x="122" y="596"/>
                  <a:pt x="139" y="584"/>
                  <a:pt x="149" y="585"/>
                </a:cubicBezTo>
                <a:cubicBezTo>
                  <a:pt x="165" y="584"/>
                  <a:pt x="177" y="601"/>
                  <a:pt x="176" y="612"/>
                </a:cubicBezTo>
                <a:cubicBezTo>
                  <a:pt x="177" y="627"/>
                  <a:pt x="160" y="639"/>
                  <a:pt x="149" y="638"/>
                </a:cubicBezTo>
                <a:cubicBezTo>
                  <a:pt x="134" y="639"/>
                  <a:pt x="122" y="622"/>
                  <a:pt x="123" y="612"/>
                </a:cubicBezTo>
                <a:close/>
                <a:moveTo>
                  <a:pt x="255" y="612"/>
                </a:moveTo>
                <a:cubicBezTo>
                  <a:pt x="254" y="596"/>
                  <a:pt x="271" y="584"/>
                  <a:pt x="282" y="585"/>
                </a:cubicBezTo>
                <a:cubicBezTo>
                  <a:pt x="297" y="584"/>
                  <a:pt x="309" y="601"/>
                  <a:pt x="308" y="612"/>
                </a:cubicBezTo>
                <a:cubicBezTo>
                  <a:pt x="309" y="627"/>
                  <a:pt x="292" y="639"/>
                  <a:pt x="282" y="638"/>
                </a:cubicBezTo>
                <a:cubicBezTo>
                  <a:pt x="266" y="639"/>
                  <a:pt x="254" y="622"/>
                  <a:pt x="255" y="612"/>
                </a:cubicBezTo>
                <a:close/>
                <a:moveTo>
                  <a:pt x="388" y="612"/>
                </a:moveTo>
                <a:cubicBezTo>
                  <a:pt x="387" y="596"/>
                  <a:pt x="404" y="584"/>
                  <a:pt x="414" y="585"/>
                </a:cubicBezTo>
                <a:cubicBezTo>
                  <a:pt x="430" y="584"/>
                  <a:pt x="442" y="601"/>
                  <a:pt x="441" y="612"/>
                </a:cubicBezTo>
                <a:cubicBezTo>
                  <a:pt x="442" y="627"/>
                  <a:pt x="425" y="639"/>
                  <a:pt x="414" y="638"/>
                </a:cubicBezTo>
                <a:cubicBezTo>
                  <a:pt x="399" y="639"/>
                  <a:pt x="387" y="622"/>
                  <a:pt x="388" y="612"/>
                </a:cubicBezTo>
                <a:close/>
                <a:moveTo>
                  <a:pt x="123" y="759"/>
                </a:moveTo>
                <a:cubicBezTo>
                  <a:pt x="122" y="743"/>
                  <a:pt x="139" y="731"/>
                  <a:pt x="149" y="733"/>
                </a:cubicBezTo>
                <a:cubicBezTo>
                  <a:pt x="165" y="731"/>
                  <a:pt x="177" y="749"/>
                  <a:pt x="176" y="759"/>
                </a:cubicBezTo>
                <a:cubicBezTo>
                  <a:pt x="177" y="774"/>
                  <a:pt x="160" y="786"/>
                  <a:pt x="149" y="785"/>
                </a:cubicBezTo>
                <a:cubicBezTo>
                  <a:pt x="134" y="787"/>
                  <a:pt x="122" y="769"/>
                  <a:pt x="123" y="759"/>
                </a:cubicBezTo>
                <a:close/>
                <a:moveTo>
                  <a:pt x="255" y="759"/>
                </a:moveTo>
                <a:cubicBezTo>
                  <a:pt x="254" y="743"/>
                  <a:pt x="271" y="731"/>
                  <a:pt x="282" y="733"/>
                </a:cubicBezTo>
                <a:cubicBezTo>
                  <a:pt x="297" y="731"/>
                  <a:pt x="309" y="749"/>
                  <a:pt x="308" y="759"/>
                </a:cubicBezTo>
                <a:cubicBezTo>
                  <a:pt x="309" y="774"/>
                  <a:pt x="292" y="786"/>
                  <a:pt x="282" y="785"/>
                </a:cubicBezTo>
                <a:cubicBezTo>
                  <a:pt x="266" y="787"/>
                  <a:pt x="254" y="769"/>
                  <a:pt x="255" y="759"/>
                </a:cubicBezTo>
                <a:close/>
                <a:moveTo>
                  <a:pt x="388" y="759"/>
                </a:moveTo>
                <a:cubicBezTo>
                  <a:pt x="387" y="743"/>
                  <a:pt x="404" y="731"/>
                  <a:pt x="414" y="733"/>
                </a:cubicBezTo>
                <a:cubicBezTo>
                  <a:pt x="430" y="731"/>
                  <a:pt x="442" y="749"/>
                  <a:pt x="441" y="759"/>
                </a:cubicBezTo>
                <a:cubicBezTo>
                  <a:pt x="442" y="774"/>
                  <a:pt x="425" y="786"/>
                  <a:pt x="414" y="785"/>
                </a:cubicBezTo>
                <a:cubicBezTo>
                  <a:pt x="399" y="787"/>
                  <a:pt x="387" y="769"/>
                  <a:pt x="388" y="759"/>
                </a:cubicBezTo>
                <a:close/>
                <a:moveTo>
                  <a:pt x="123" y="906"/>
                </a:moveTo>
                <a:cubicBezTo>
                  <a:pt x="122" y="891"/>
                  <a:pt x="139" y="879"/>
                  <a:pt x="149" y="880"/>
                </a:cubicBezTo>
                <a:cubicBezTo>
                  <a:pt x="165" y="878"/>
                  <a:pt x="177" y="896"/>
                  <a:pt x="176" y="906"/>
                </a:cubicBezTo>
                <a:cubicBezTo>
                  <a:pt x="177" y="922"/>
                  <a:pt x="160" y="934"/>
                  <a:pt x="149" y="933"/>
                </a:cubicBezTo>
                <a:cubicBezTo>
                  <a:pt x="134" y="934"/>
                  <a:pt x="122" y="917"/>
                  <a:pt x="123" y="906"/>
                </a:cubicBezTo>
                <a:close/>
                <a:moveTo>
                  <a:pt x="255" y="906"/>
                </a:moveTo>
                <a:cubicBezTo>
                  <a:pt x="254" y="891"/>
                  <a:pt x="271" y="879"/>
                  <a:pt x="282" y="880"/>
                </a:cubicBezTo>
                <a:cubicBezTo>
                  <a:pt x="297" y="878"/>
                  <a:pt x="309" y="896"/>
                  <a:pt x="308" y="906"/>
                </a:cubicBezTo>
                <a:cubicBezTo>
                  <a:pt x="309" y="922"/>
                  <a:pt x="292" y="934"/>
                  <a:pt x="282" y="933"/>
                </a:cubicBezTo>
                <a:cubicBezTo>
                  <a:pt x="266" y="934"/>
                  <a:pt x="254" y="917"/>
                  <a:pt x="255" y="906"/>
                </a:cubicBezTo>
                <a:close/>
                <a:moveTo>
                  <a:pt x="388" y="906"/>
                </a:moveTo>
                <a:cubicBezTo>
                  <a:pt x="387" y="891"/>
                  <a:pt x="404" y="879"/>
                  <a:pt x="414" y="880"/>
                </a:cubicBezTo>
                <a:cubicBezTo>
                  <a:pt x="430" y="878"/>
                  <a:pt x="442" y="896"/>
                  <a:pt x="441" y="906"/>
                </a:cubicBezTo>
                <a:cubicBezTo>
                  <a:pt x="442" y="922"/>
                  <a:pt x="425" y="934"/>
                  <a:pt x="414" y="933"/>
                </a:cubicBezTo>
                <a:cubicBezTo>
                  <a:pt x="399" y="934"/>
                  <a:pt x="387" y="917"/>
                  <a:pt x="388" y="906"/>
                </a:cubicBezTo>
                <a:close/>
                <a:moveTo>
                  <a:pt x="123" y="1054"/>
                </a:moveTo>
                <a:cubicBezTo>
                  <a:pt x="122" y="1038"/>
                  <a:pt x="139" y="1026"/>
                  <a:pt x="149" y="1027"/>
                </a:cubicBezTo>
                <a:cubicBezTo>
                  <a:pt x="165" y="1026"/>
                  <a:pt x="177" y="1043"/>
                  <a:pt x="176" y="1054"/>
                </a:cubicBezTo>
                <a:cubicBezTo>
                  <a:pt x="177" y="1069"/>
                  <a:pt x="160" y="1081"/>
                  <a:pt x="149" y="1080"/>
                </a:cubicBezTo>
                <a:cubicBezTo>
                  <a:pt x="134" y="1081"/>
                  <a:pt x="122" y="1064"/>
                  <a:pt x="123" y="1054"/>
                </a:cubicBezTo>
                <a:close/>
                <a:moveTo>
                  <a:pt x="255" y="1054"/>
                </a:moveTo>
                <a:cubicBezTo>
                  <a:pt x="254" y="1038"/>
                  <a:pt x="271" y="1026"/>
                  <a:pt x="282" y="1027"/>
                </a:cubicBezTo>
                <a:cubicBezTo>
                  <a:pt x="297" y="1026"/>
                  <a:pt x="309" y="1043"/>
                  <a:pt x="308" y="1054"/>
                </a:cubicBezTo>
                <a:cubicBezTo>
                  <a:pt x="309" y="1069"/>
                  <a:pt x="292" y="1081"/>
                  <a:pt x="282" y="1080"/>
                </a:cubicBezTo>
                <a:cubicBezTo>
                  <a:pt x="266" y="1081"/>
                  <a:pt x="254" y="1064"/>
                  <a:pt x="255" y="1054"/>
                </a:cubicBezTo>
                <a:close/>
                <a:moveTo>
                  <a:pt x="388" y="1054"/>
                </a:moveTo>
                <a:cubicBezTo>
                  <a:pt x="387" y="1038"/>
                  <a:pt x="404" y="1026"/>
                  <a:pt x="415" y="1027"/>
                </a:cubicBezTo>
                <a:cubicBezTo>
                  <a:pt x="430" y="1026"/>
                  <a:pt x="442" y="1043"/>
                  <a:pt x="441" y="1054"/>
                </a:cubicBezTo>
                <a:cubicBezTo>
                  <a:pt x="442" y="1069"/>
                  <a:pt x="425" y="1081"/>
                  <a:pt x="415" y="1080"/>
                </a:cubicBezTo>
                <a:cubicBezTo>
                  <a:pt x="399" y="1081"/>
                  <a:pt x="387" y="1064"/>
                  <a:pt x="388" y="105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350">
              <a:cs typeface="思源黑体 CN Medium" panose="020B0600000000000000" charset="-122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8753475" y="1007269"/>
            <a:ext cx="191453" cy="47053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441" h="1080">
                <a:moveTo>
                  <a:pt x="0" y="26"/>
                </a:moveTo>
                <a:cubicBezTo>
                  <a:pt x="-1" y="11"/>
                  <a:pt x="16" y="-1"/>
                  <a:pt x="26" y="0"/>
                </a:cubicBezTo>
                <a:cubicBezTo>
                  <a:pt x="42" y="-1"/>
                  <a:pt x="54" y="16"/>
                  <a:pt x="53" y="26"/>
                </a:cubicBezTo>
                <a:cubicBezTo>
                  <a:pt x="54" y="42"/>
                  <a:pt x="37" y="54"/>
                  <a:pt x="26" y="53"/>
                </a:cubicBezTo>
                <a:cubicBezTo>
                  <a:pt x="11" y="54"/>
                  <a:pt x="-1" y="37"/>
                  <a:pt x="0" y="26"/>
                </a:cubicBezTo>
                <a:close/>
                <a:moveTo>
                  <a:pt x="0" y="174"/>
                </a:moveTo>
                <a:cubicBezTo>
                  <a:pt x="-1" y="158"/>
                  <a:pt x="16" y="146"/>
                  <a:pt x="26" y="147"/>
                </a:cubicBezTo>
                <a:cubicBezTo>
                  <a:pt x="42" y="146"/>
                  <a:pt x="54" y="163"/>
                  <a:pt x="53" y="174"/>
                </a:cubicBezTo>
                <a:cubicBezTo>
                  <a:pt x="54" y="189"/>
                  <a:pt x="37" y="201"/>
                  <a:pt x="26" y="200"/>
                </a:cubicBezTo>
                <a:cubicBezTo>
                  <a:pt x="11" y="202"/>
                  <a:pt x="-1" y="184"/>
                  <a:pt x="0" y="174"/>
                </a:cubicBezTo>
                <a:close/>
                <a:moveTo>
                  <a:pt x="0" y="321"/>
                </a:moveTo>
                <a:cubicBezTo>
                  <a:pt x="-1" y="306"/>
                  <a:pt x="16" y="294"/>
                  <a:pt x="26" y="295"/>
                </a:cubicBezTo>
                <a:cubicBezTo>
                  <a:pt x="42" y="293"/>
                  <a:pt x="54" y="311"/>
                  <a:pt x="53" y="321"/>
                </a:cubicBezTo>
                <a:cubicBezTo>
                  <a:pt x="54" y="337"/>
                  <a:pt x="37" y="349"/>
                  <a:pt x="26" y="347"/>
                </a:cubicBezTo>
                <a:cubicBezTo>
                  <a:pt x="11" y="349"/>
                  <a:pt x="-1" y="331"/>
                  <a:pt x="0" y="321"/>
                </a:cubicBezTo>
                <a:close/>
                <a:moveTo>
                  <a:pt x="0" y="468"/>
                </a:moveTo>
                <a:cubicBezTo>
                  <a:pt x="-1" y="453"/>
                  <a:pt x="16" y="441"/>
                  <a:pt x="27" y="442"/>
                </a:cubicBezTo>
                <a:cubicBezTo>
                  <a:pt x="42" y="441"/>
                  <a:pt x="54" y="458"/>
                  <a:pt x="53" y="468"/>
                </a:cubicBezTo>
                <a:cubicBezTo>
                  <a:pt x="54" y="484"/>
                  <a:pt x="37" y="496"/>
                  <a:pt x="27" y="495"/>
                </a:cubicBezTo>
                <a:cubicBezTo>
                  <a:pt x="11" y="496"/>
                  <a:pt x="-1" y="479"/>
                  <a:pt x="0" y="468"/>
                </a:cubicBezTo>
                <a:close/>
                <a:moveTo>
                  <a:pt x="0" y="612"/>
                </a:moveTo>
                <a:cubicBezTo>
                  <a:pt x="-1" y="596"/>
                  <a:pt x="16" y="584"/>
                  <a:pt x="26" y="585"/>
                </a:cubicBezTo>
                <a:cubicBezTo>
                  <a:pt x="42" y="584"/>
                  <a:pt x="54" y="601"/>
                  <a:pt x="53" y="612"/>
                </a:cubicBezTo>
                <a:cubicBezTo>
                  <a:pt x="54" y="627"/>
                  <a:pt x="37" y="639"/>
                  <a:pt x="26" y="638"/>
                </a:cubicBezTo>
                <a:cubicBezTo>
                  <a:pt x="11" y="639"/>
                  <a:pt x="-1" y="622"/>
                  <a:pt x="0" y="612"/>
                </a:cubicBezTo>
                <a:close/>
                <a:moveTo>
                  <a:pt x="0" y="759"/>
                </a:moveTo>
                <a:cubicBezTo>
                  <a:pt x="-1" y="743"/>
                  <a:pt x="16" y="731"/>
                  <a:pt x="26" y="733"/>
                </a:cubicBezTo>
                <a:cubicBezTo>
                  <a:pt x="42" y="731"/>
                  <a:pt x="54" y="749"/>
                  <a:pt x="53" y="759"/>
                </a:cubicBezTo>
                <a:cubicBezTo>
                  <a:pt x="54" y="774"/>
                  <a:pt x="37" y="786"/>
                  <a:pt x="26" y="785"/>
                </a:cubicBezTo>
                <a:cubicBezTo>
                  <a:pt x="11" y="787"/>
                  <a:pt x="-1" y="769"/>
                  <a:pt x="0" y="759"/>
                </a:cubicBezTo>
                <a:close/>
                <a:moveTo>
                  <a:pt x="0" y="906"/>
                </a:moveTo>
                <a:cubicBezTo>
                  <a:pt x="-1" y="891"/>
                  <a:pt x="16" y="879"/>
                  <a:pt x="26" y="880"/>
                </a:cubicBezTo>
                <a:cubicBezTo>
                  <a:pt x="42" y="878"/>
                  <a:pt x="54" y="896"/>
                  <a:pt x="53" y="906"/>
                </a:cubicBezTo>
                <a:cubicBezTo>
                  <a:pt x="54" y="922"/>
                  <a:pt x="37" y="934"/>
                  <a:pt x="26" y="933"/>
                </a:cubicBezTo>
                <a:cubicBezTo>
                  <a:pt x="11" y="934"/>
                  <a:pt x="-1" y="917"/>
                  <a:pt x="0" y="906"/>
                </a:cubicBezTo>
                <a:close/>
                <a:moveTo>
                  <a:pt x="0" y="1054"/>
                </a:moveTo>
                <a:cubicBezTo>
                  <a:pt x="-1" y="1038"/>
                  <a:pt x="16" y="1026"/>
                  <a:pt x="27" y="1027"/>
                </a:cubicBezTo>
                <a:cubicBezTo>
                  <a:pt x="42" y="1026"/>
                  <a:pt x="54" y="1043"/>
                  <a:pt x="53" y="1054"/>
                </a:cubicBezTo>
                <a:cubicBezTo>
                  <a:pt x="54" y="1069"/>
                  <a:pt x="37" y="1081"/>
                  <a:pt x="27" y="1080"/>
                </a:cubicBezTo>
                <a:cubicBezTo>
                  <a:pt x="11" y="1081"/>
                  <a:pt x="-1" y="1064"/>
                  <a:pt x="0" y="1054"/>
                </a:cubicBezTo>
                <a:close/>
                <a:moveTo>
                  <a:pt x="123" y="26"/>
                </a:moveTo>
                <a:cubicBezTo>
                  <a:pt x="122" y="11"/>
                  <a:pt x="139" y="-1"/>
                  <a:pt x="149" y="0"/>
                </a:cubicBezTo>
                <a:cubicBezTo>
                  <a:pt x="165" y="-1"/>
                  <a:pt x="177" y="16"/>
                  <a:pt x="176" y="26"/>
                </a:cubicBezTo>
                <a:cubicBezTo>
                  <a:pt x="177" y="42"/>
                  <a:pt x="160" y="54"/>
                  <a:pt x="149" y="53"/>
                </a:cubicBezTo>
                <a:cubicBezTo>
                  <a:pt x="134" y="54"/>
                  <a:pt x="122" y="37"/>
                  <a:pt x="123" y="26"/>
                </a:cubicBezTo>
                <a:close/>
                <a:moveTo>
                  <a:pt x="255" y="26"/>
                </a:moveTo>
                <a:cubicBezTo>
                  <a:pt x="254" y="11"/>
                  <a:pt x="271" y="-1"/>
                  <a:pt x="282" y="0"/>
                </a:cubicBezTo>
                <a:cubicBezTo>
                  <a:pt x="297" y="-1"/>
                  <a:pt x="309" y="16"/>
                  <a:pt x="308" y="26"/>
                </a:cubicBezTo>
                <a:cubicBezTo>
                  <a:pt x="309" y="42"/>
                  <a:pt x="292" y="54"/>
                  <a:pt x="282" y="53"/>
                </a:cubicBezTo>
                <a:cubicBezTo>
                  <a:pt x="266" y="54"/>
                  <a:pt x="254" y="37"/>
                  <a:pt x="255" y="26"/>
                </a:cubicBezTo>
                <a:close/>
                <a:moveTo>
                  <a:pt x="388" y="26"/>
                </a:moveTo>
                <a:cubicBezTo>
                  <a:pt x="387" y="11"/>
                  <a:pt x="404" y="-1"/>
                  <a:pt x="414" y="0"/>
                </a:cubicBezTo>
                <a:cubicBezTo>
                  <a:pt x="430" y="-1"/>
                  <a:pt x="442" y="16"/>
                  <a:pt x="441" y="26"/>
                </a:cubicBezTo>
                <a:cubicBezTo>
                  <a:pt x="442" y="42"/>
                  <a:pt x="425" y="54"/>
                  <a:pt x="414" y="53"/>
                </a:cubicBezTo>
                <a:cubicBezTo>
                  <a:pt x="399" y="54"/>
                  <a:pt x="387" y="37"/>
                  <a:pt x="388" y="26"/>
                </a:cubicBezTo>
                <a:close/>
                <a:moveTo>
                  <a:pt x="123" y="174"/>
                </a:moveTo>
                <a:cubicBezTo>
                  <a:pt x="122" y="158"/>
                  <a:pt x="139" y="146"/>
                  <a:pt x="149" y="147"/>
                </a:cubicBezTo>
                <a:cubicBezTo>
                  <a:pt x="165" y="146"/>
                  <a:pt x="177" y="163"/>
                  <a:pt x="176" y="174"/>
                </a:cubicBezTo>
                <a:cubicBezTo>
                  <a:pt x="177" y="189"/>
                  <a:pt x="160" y="201"/>
                  <a:pt x="149" y="200"/>
                </a:cubicBezTo>
                <a:cubicBezTo>
                  <a:pt x="134" y="202"/>
                  <a:pt x="122" y="184"/>
                  <a:pt x="123" y="174"/>
                </a:cubicBezTo>
                <a:close/>
                <a:moveTo>
                  <a:pt x="255" y="174"/>
                </a:moveTo>
                <a:cubicBezTo>
                  <a:pt x="254" y="158"/>
                  <a:pt x="271" y="146"/>
                  <a:pt x="282" y="147"/>
                </a:cubicBezTo>
                <a:cubicBezTo>
                  <a:pt x="297" y="146"/>
                  <a:pt x="309" y="163"/>
                  <a:pt x="308" y="174"/>
                </a:cubicBezTo>
                <a:cubicBezTo>
                  <a:pt x="309" y="189"/>
                  <a:pt x="292" y="201"/>
                  <a:pt x="282" y="200"/>
                </a:cubicBezTo>
                <a:cubicBezTo>
                  <a:pt x="266" y="202"/>
                  <a:pt x="254" y="184"/>
                  <a:pt x="255" y="174"/>
                </a:cubicBezTo>
                <a:close/>
                <a:moveTo>
                  <a:pt x="388" y="174"/>
                </a:moveTo>
                <a:cubicBezTo>
                  <a:pt x="387" y="158"/>
                  <a:pt x="404" y="146"/>
                  <a:pt x="414" y="147"/>
                </a:cubicBezTo>
                <a:cubicBezTo>
                  <a:pt x="430" y="146"/>
                  <a:pt x="442" y="163"/>
                  <a:pt x="441" y="174"/>
                </a:cubicBezTo>
                <a:cubicBezTo>
                  <a:pt x="442" y="189"/>
                  <a:pt x="425" y="201"/>
                  <a:pt x="414" y="200"/>
                </a:cubicBezTo>
                <a:cubicBezTo>
                  <a:pt x="399" y="202"/>
                  <a:pt x="387" y="184"/>
                  <a:pt x="388" y="174"/>
                </a:cubicBezTo>
                <a:close/>
                <a:moveTo>
                  <a:pt x="123" y="321"/>
                </a:moveTo>
                <a:cubicBezTo>
                  <a:pt x="122" y="306"/>
                  <a:pt x="139" y="294"/>
                  <a:pt x="149" y="295"/>
                </a:cubicBezTo>
                <a:cubicBezTo>
                  <a:pt x="165" y="293"/>
                  <a:pt x="177" y="311"/>
                  <a:pt x="176" y="321"/>
                </a:cubicBezTo>
                <a:cubicBezTo>
                  <a:pt x="177" y="337"/>
                  <a:pt x="160" y="349"/>
                  <a:pt x="149" y="347"/>
                </a:cubicBezTo>
                <a:cubicBezTo>
                  <a:pt x="134" y="349"/>
                  <a:pt x="122" y="331"/>
                  <a:pt x="123" y="321"/>
                </a:cubicBezTo>
                <a:close/>
                <a:moveTo>
                  <a:pt x="255" y="321"/>
                </a:moveTo>
                <a:cubicBezTo>
                  <a:pt x="254" y="306"/>
                  <a:pt x="271" y="294"/>
                  <a:pt x="282" y="295"/>
                </a:cubicBezTo>
                <a:cubicBezTo>
                  <a:pt x="297" y="293"/>
                  <a:pt x="309" y="311"/>
                  <a:pt x="308" y="321"/>
                </a:cubicBezTo>
                <a:cubicBezTo>
                  <a:pt x="309" y="337"/>
                  <a:pt x="292" y="349"/>
                  <a:pt x="282" y="347"/>
                </a:cubicBezTo>
                <a:cubicBezTo>
                  <a:pt x="266" y="349"/>
                  <a:pt x="254" y="331"/>
                  <a:pt x="255" y="321"/>
                </a:cubicBezTo>
                <a:close/>
                <a:moveTo>
                  <a:pt x="388" y="321"/>
                </a:moveTo>
                <a:cubicBezTo>
                  <a:pt x="387" y="306"/>
                  <a:pt x="404" y="294"/>
                  <a:pt x="414" y="295"/>
                </a:cubicBezTo>
                <a:cubicBezTo>
                  <a:pt x="430" y="293"/>
                  <a:pt x="442" y="311"/>
                  <a:pt x="441" y="321"/>
                </a:cubicBezTo>
                <a:cubicBezTo>
                  <a:pt x="442" y="337"/>
                  <a:pt x="425" y="349"/>
                  <a:pt x="414" y="347"/>
                </a:cubicBezTo>
                <a:cubicBezTo>
                  <a:pt x="399" y="349"/>
                  <a:pt x="387" y="331"/>
                  <a:pt x="388" y="321"/>
                </a:cubicBezTo>
                <a:close/>
                <a:moveTo>
                  <a:pt x="123" y="468"/>
                </a:moveTo>
                <a:cubicBezTo>
                  <a:pt x="122" y="453"/>
                  <a:pt x="139" y="441"/>
                  <a:pt x="149" y="442"/>
                </a:cubicBezTo>
                <a:cubicBezTo>
                  <a:pt x="165" y="441"/>
                  <a:pt x="177" y="458"/>
                  <a:pt x="176" y="468"/>
                </a:cubicBezTo>
                <a:cubicBezTo>
                  <a:pt x="177" y="484"/>
                  <a:pt x="160" y="496"/>
                  <a:pt x="149" y="495"/>
                </a:cubicBezTo>
                <a:cubicBezTo>
                  <a:pt x="134" y="496"/>
                  <a:pt x="122" y="479"/>
                  <a:pt x="123" y="468"/>
                </a:cubicBezTo>
                <a:close/>
                <a:moveTo>
                  <a:pt x="255" y="468"/>
                </a:moveTo>
                <a:cubicBezTo>
                  <a:pt x="254" y="453"/>
                  <a:pt x="271" y="441"/>
                  <a:pt x="282" y="442"/>
                </a:cubicBezTo>
                <a:cubicBezTo>
                  <a:pt x="297" y="441"/>
                  <a:pt x="309" y="458"/>
                  <a:pt x="308" y="468"/>
                </a:cubicBezTo>
                <a:cubicBezTo>
                  <a:pt x="309" y="484"/>
                  <a:pt x="292" y="496"/>
                  <a:pt x="282" y="495"/>
                </a:cubicBezTo>
                <a:cubicBezTo>
                  <a:pt x="266" y="496"/>
                  <a:pt x="254" y="479"/>
                  <a:pt x="255" y="468"/>
                </a:cubicBezTo>
                <a:close/>
                <a:moveTo>
                  <a:pt x="388" y="468"/>
                </a:moveTo>
                <a:cubicBezTo>
                  <a:pt x="387" y="453"/>
                  <a:pt x="404" y="441"/>
                  <a:pt x="415" y="442"/>
                </a:cubicBezTo>
                <a:cubicBezTo>
                  <a:pt x="430" y="441"/>
                  <a:pt x="442" y="458"/>
                  <a:pt x="441" y="468"/>
                </a:cubicBezTo>
                <a:cubicBezTo>
                  <a:pt x="442" y="484"/>
                  <a:pt x="425" y="496"/>
                  <a:pt x="415" y="495"/>
                </a:cubicBezTo>
                <a:cubicBezTo>
                  <a:pt x="399" y="496"/>
                  <a:pt x="387" y="479"/>
                  <a:pt x="388" y="468"/>
                </a:cubicBezTo>
                <a:close/>
                <a:moveTo>
                  <a:pt x="123" y="612"/>
                </a:moveTo>
                <a:cubicBezTo>
                  <a:pt x="122" y="596"/>
                  <a:pt x="139" y="584"/>
                  <a:pt x="149" y="585"/>
                </a:cubicBezTo>
                <a:cubicBezTo>
                  <a:pt x="165" y="584"/>
                  <a:pt x="177" y="601"/>
                  <a:pt x="176" y="612"/>
                </a:cubicBezTo>
                <a:cubicBezTo>
                  <a:pt x="177" y="627"/>
                  <a:pt x="160" y="639"/>
                  <a:pt x="149" y="638"/>
                </a:cubicBezTo>
                <a:cubicBezTo>
                  <a:pt x="134" y="639"/>
                  <a:pt x="122" y="622"/>
                  <a:pt x="123" y="612"/>
                </a:cubicBezTo>
                <a:close/>
                <a:moveTo>
                  <a:pt x="255" y="612"/>
                </a:moveTo>
                <a:cubicBezTo>
                  <a:pt x="254" y="596"/>
                  <a:pt x="271" y="584"/>
                  <a:pt x="282" y="585"/>
                </a:cubicBezTo>
                <a:cubicBezTo>
                  <a:pt x="297" y="584"/>
                  <a:pt x="309" y="601"/>
                  <a:pt x="308" y="612"/>
                </a:cubicBezTo>
                <a:cubicBezTo>
                  <a:pt x="309" y="627"/>
                  <a:pt x="292" y="639"/>
                  <a:pt x="282" y="638"/>
                </a:cubicBezTo>
                <a:cubicBezTo>
                  <a:pt x="266" y="639"/>
                  <a:pt x="254" y="622"/>
                  <a:pt x="255" y="612"/>
                </a:cubicBezTo>
                <a:close/>
                <a:moveTo>
                  <a:pt x="388" y="612"/>
                </a:moveTo>
                <a:cubicBezTo>
                  <a:pt x="387" y="596"/>
                  <a:pt x="404" y="584"/>
                  <a:pt x="414" y="585"/>
                </a:cubicBezTo>
                <a:cubicBezTo>
                  <a:pt x="430" y="584"/>
                  <a:pt x="442" y="601"/>
                  <a:pt x="441" y="612"/>
                </a:cubicBezTo>
                <a:cubicBezTo>
                  <a:pt x="442" y="627"/>
                  <a:pt x="425" y="639"/>
                  <a:pt x="414" y="638"/>
                </a:cubicBezTo>
                <a:cubicBezTo>
                  <a:pt x="399" y="639"/>
                  <a:pt x="387" y="622"/>
                  <a:pt x="388" y="612"/>
                </a:cubicBezTo>
                <a:close/>
                <a:moveTo>
                  <a:pt x="123" y="759"/>
                </a:moveTo>
                <a:cubicBezTo>
                  <a:pt x="122" y="743"/>
                  <a:pt x="139" y="731"/>
                  <a:pt x="149" y="733"/>
                </a:cubicBezTo>
                <a:cubicBezTo>
                  <a:pt x="165" y="731"/>
                  <a:pt x="177" y="749"/>
                  <a:pt x="176" y="759"/>
                </a:cubicBezTo>
                <a:cubicBezTo>
                  <a:pt x="177" y="774"/>
                  <a:pt x="160" y="786"/>
                  <a:pt x="149" y="785"/>
                </a:cubicBezTo>
                <a:cubicBezTo>
                  <a:pt x="134" y="787"/>
                  <a:pt x="122" y="769"/>
                  <a:pt x="123" y="759"/>
                </a:cubicBezTo>
                <a:close/>
                <a:moveTo>
                  <a:pt x="255" y="759"/>
                </a:moveTo>
                <a:cubicBezTo>
                  <a:pt x="254" y="743"/>
                  <a:pt x="271" y="731"/>
                  <a:pt x="282" y="733"/>
                </a:cubicBezTo>
                <a:cubicBezTo>
                  <a:pt x="297" y="731"/>
                  <a:pt x="309" y="749"/>
                  <a:pt x="308" y="759"/>
                </a:cubicBezTo>
                <a:cubicBezTo>
                  <a:pt x="309" y="774"/>
                  <a:pt x="292" y="786"/>
                  <a:pt x="282" y="785"/>
                </a:cubicBezTo>
                <a:cubicBezTo>
                  <a:pt x="266" y="787"/>
                  <a:pt x="254" y="769"/>
                  <a:pt x="255" y="759"/>
                </a:cubicBezTo>
                <a:close/>
                <a:moveTo>
                  <a:pt x="388" y="759"/>
                </a:moveTo>
                <a:cubicBezTo>
                  <a:pt x="387" y="743"/>
                  <a:pt x="404" y="731"/>
                  <a:pt x="414" y="733"/>
                </a:cubicBezTo>
                <a:cubicBezTo>
                  <a:pt x="430" y="731"/>
                  <a:pt x="442" y="749"/>
                  <a:pt x="441" y="759"/>
                </a:cubicBezTo>
                <a:cubicBezTo>
                  <a:pt x="442" y="774"/>
                  <a:pt x="425" y="786"/>
                  <a:pt x="414" y="785"/>
                </a:cubicBezTo>
                <a:cubicBezTo>
                  <a:pt x="399" y="787"/>
                  <a:pt x="387" y="769"/>
                  <a:pt x="388" y="759"/>
                </a:cubicBezTo>
                <a:close/>
                <a:moveTo>
                  <a:pt x="123" y="906"/>
                </a:moveTo>
                <a:cubicBezTo>
                  <a:pt x="122" y="891"/>
                  <a:pt x="139" y="879"/>
                  <a:pt x="149" y="880"/>
                </a:cubicBezTo>
                <a:cubicBezTo>
                  <a:pt x="165" y="878"/>
                  <a:pt x="177" y="896"/>
                  <a:pt x="176" y="906"/>
                </a:cubicBezTo>
                <a:cubicBezTo>
                  <a:pt x="177" y="922"/>
                  <a:pt x="160" y="934"/>
                  <a:pt x="149" y="933"/>
                </a:cubicBezTo>
                <a:cubicBezTo>
                  <a:pt x="134" y="934"/>
                  <a:pt x="122" y="917"/>
                  <a:pt x="123" y="906"/>
                </a:cubicBezTo>
                <a:close/>
                <a:moveTo>
                  <a:pt x="255" y="906"/>
                </a:moveTo>
                <a:cubicBezTo>
                  <a:pt x="254" y="891"/>
                  <a:pt x="271" y="879"/>
                  <a:pt x="282" y="880"/>
                </a:cubicBezTo>
                <a:cubicBezTo>
                  <a:pt x="297" y="878"/>
                  <a:pt x="309" y="896"/>
                  <a:pt x="308" y="906"/>
                </a:cubicBezTo>
                <a:cubicBezTo>
                  <a:pt x="309" y="922"/>
                  <a:pt x="292" y="934"/>
                  <a:pt x="282" y="933"/>
                </a:cubicBezTo>
                <a:cubicBezTo>
                  <a:pt x="266" y="934"/>
                  <a:pt x="254" y="917"/>
                  <a:pt x="255" y="906"/>
                </a:cubicBezTo>
                <a:close/>
                <a:moveTo>
                  <a:pt x="388" y="906"/>
                </a:moveTo>
                <a:cubicBezTo>
                  <a:pt x="387" y="891"/>
                  <a:pt x="404" y="879"/>
                  <a:pt x="414" y="880"/>
                </a:cubicBezTo>
                <a:cubicBezTo>
                  <a:pt x="430" y="878"/>
                  <a:pt x="442" y="896"/>
                  <a:pt x="441" y="906"/>
                </a:cubicBezTo>
                <a:cubicBezTo>
                  <a:pt x="442" y="922"/>
                  <a:pt x="425" y="934"/>
                  <a:pt x="414" y="933"/>
                </a:cubicBezTo>
                <a:cubicBezTo>
                  <a:pt x="399" y="934"/>
                  <a:pt x="387" y="917"/>
                  <a:pt x="388" y="906"/>
                </a:cubicBezTo>
                <a:close/>
                <a:moveTo>
                  <a:pt x="123" y="1054"/>
                </a:moveTo>
                <a:cubicBezTo>
                  <a:pt x="122" y="1038"/>
                  <a:pt x="139" y="1026"/>
                  <a:pt x="149" y="1027"/>
                </a:cubicBezTo>
                <a:cubicBezTo>
                  <a:pt x="165" y="1026"/>
                  <a:pt x="177" y="1043"/>
                  <a:pt x="176" y="1054"/>
                </a:cubicBezTo>
                <a:cubicBezTo>
                  <a:pt x="177" y="1069"/>
                  <a:pt x="160" y="1081"/>
                  <a:pt x="149" y="1080"/>
                </a:cubicBezTo>
                <a:cubicBezTo>
                  <a:pt x="134" y="1081"/>
                  <a:pt x="122" y="1064"/>
                  <a:pt x="123" y="1054"/>
                </a:cubicBezTo>
                <a:close/>
                <a:moveTo>
                  <a:pt x="255" y="1054"/>
                </a:moveTo>
                <a:cubicBezTo>
                  <a:pt x="254" y="1038"/>
                  <a:pt x="271" y="1026"/>
                  <a:pt x="282" y="1027"/>
                </a:cubicBezTo>
                <a:cubicBezTo>
                  <a:pt x="297" y="1026"/>
                  <a:pt x="309" y="1043"/>
                  <a:pt x="308" y="1054"/>
                </a:cubicBezTo>
                <a:cubicBezTo>
                  <a:pt x="309" y="1069"/>
                  <a:pt x="292" y="1081"/>
                  <a:pt x="282" y="1080"/>
                </a:cubicBezTo>
                <a:cubicBezTo>
                  <a:pt x="266" y="1081"/>
                  <a:pt x="254" y="1064"/>
                  <a:pt x="255" y="1054"/>
                </a:cubicBezTo>
                <a:close/>
                <a:moveTo>
                  <a:pt x="388" y="1054"/>
                </a:moveTo>
                <a:cubicBezTo>
                  <a:pt x="387" y="1038"/>
                  <a:pt x="404" y="1026"/>
                  <a:pt x="415" y="1027"/>
                </a:cubicBezTo>
                <a:cubicBezTo>
                  <a:pt x="430" y="1026"/>
                  <a:pt x="442" y="1043"/>
                  <a:pt x="441" y="1054"/>
                </a:cubicBezTo>
                <a:cubicBezTo>
                  <a:pt x="442" y="1069"/>
                  <a:pt x="425" y="1081"/>
                  <a:pt x="415" y="1080"/>
                </a:cubicBezTo>
                <a:cubicBezTo>
                  <a:pt x="399" y="1081"/>
                  <a:pt x="387" y="1064"/>
                  <a:pt x="388" y="105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350">
              <a:cs typeface="思源黑体 CN Medium" panose="020B0600000000000000" charset="-122"/>
            </a:endParaRPr>
          </a:p>
        </p:txBody>
      </p:sp>
      <p:graphicFrame>
        <p:nvGraphicFramePr>
          <p:cNvPr id="2" name="表格 1"/>
          <p:cNvGraphicFramePr/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61842116"/>
              </p:ext>
            </p:extLst>
          </p:nvPr>
        </p:nvGraphicFramePr>
        <p:xfrm>
          <a:off x="107504" y="588242"/>
          <a:ext cx="8928992" cy="593710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48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4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272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388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3696">
                <a:tc gridSpan="2"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zh-CN" altLang="en-US" sz="1400" b="1" kern="1200" dirty="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产品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zh-CN" altLang="en-US" sz="1400" b="1" kern="1200" dirty="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+mn-ea"/>
                        </a:rPr>
                        <a:t>      性能介绍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zh-CN" altLang="en-US" sz="1400" b="1" kern="1200" dirty="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应用场景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1204">
                <a:tc gridSpan="2"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zh-CN" altLang="en-US" sz="1000" kern="120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涂料流变改性剂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buNone/>
                      </a:pPr>
                      <a:r>
                        <a:rPr lang="zh-CN" altLang="en-US" sz="1000" kern="120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极好的涂料流变性，适用于高固含涂料和高速纸机，能大幅提高涂料的固含量，从而提高纸机车速降低生产成本，增进涂料的光泽度、着色力和遮盖率，显著提高涂料的保水性，可取代涂料用CMC、丙烯酸及其酯类保水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 defTabSz="685800" rtl="0" eaLnBrk="1" fontAlgn="auto" latinLnBrk="0" hangingPunct="1">
                        <a:lnSpc>
                          <a:spcPts val="144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zh-CN" altLang="en-US" sz="1000" kern="120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涂布纸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6920">
                <a:tc gridSpan="2"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zh-CN" altLang="en-US" sz="1000" kern="120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聚酯表面施胶剂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buNone/>
                      </a:pPr>
                      <a:r>
                        <a:rPr lang="zh-CN" altLang="en-US" sz="1000" kern="120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抗水/抗返潮能力强，能有效降低强度衰减率，可以取代苯丙施胶剂，文化纸中可大量降低AKD\ASA用量，降低生产成本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 defTabSz="685800" rtl="0" eaLnBrk="1" fontAlgn="auto" latinLnBrk="0" hangingPunct="1">
                        <a:buNone/>
                      </a:pPr>
                      <a:r>
                        <a:rPr lang="zh-CN" altLang="en-US" sz="1000" kern="120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文化纸，瓦楞纸</a:t>
                      </a:r>
                      <a:endParaRPr lang="en-US" altLang="zh-CN" sz="1000" kern="1200" dirty="0">
                        <a:solidFill>
                          <a:schemeClr val="dk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marL="0" indent="0" algn="l" defTabSz="685800" rtl="0" eaLnBrk="1" fontAlgn="auto" latinLnBrk="0" hangingPunct="1">
                        <a:buNone/>
                      </a:pPr>
                      <a:r>
                        <a:rPr lang="zh-CN" altLang="en-US" sz="1000" kern="120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牛皮箱板纸，涂布原纸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5709">
                <a:tc gridSpan="2"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zh-CN" altLang="en-US" sz="1000" kern="120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多功能浆内增效剂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buNone/>
                      </a:pPr>
                      <a:r>
                        <a:rPr lang="zh-CN" altLang="en-US" sz="1000" kern="120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浆内添加，既能有效提高成纸耐破强度、环压强度和层间结合力等，同时对系统保留及滤水性能提升也有很好的帮助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 defTabSz="685800" rtl="0" eaLnBrk="1" fontAlgn="auto" latinLnBrk="0" hangingPunct="1">
                        <a:buNone/>
                      </a:pPr>
                      <a:r>
                        <a:rPr lang="zh-CN" altLang="en-US" sz="1000" kern="120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包装纸，特种纸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6315">
                <a:tc gridSpan="2"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zh-CN" altLang="en-US" sz="1000" kern="120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纤维改性剂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buNone/>
                      </a:pPr>
                      <a:r>
                        <a:rPr lang="zh-CN" altLang="en-US" sz="1000" kern="120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适用于纸机使用机械浆/化机浆的系统中，可以帮助大幅提升浆料强度及滤水性能，提高成纸强度。帮助生产提升原材料中木质素含量较高浆料的添加比例，由此降低生产成本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 defTabSz="685800" rtl="0" eaLnBrk="1" fontAlgn="auto" latinLnBrk="0" hangingPunct="1">
                        <a:buNone/>
                      </a:pPr>
                      <a:r>
                        <a:rPr lang="zh-CN" altLang="en-US" sz="1000" kern="120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文化纸，包装纸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5709">
                <a:tc gridSpan="2"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zh-CN" altLang="en-US" sz="10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GPAM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buNone/>
                      </a:pPr>
                      <a:r>
                        <a:rPr lang="zh-CN" altLang="en-US" sz="1000" kern="120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用量少、产品配合干强剂可极大改善成纸强度，降低干强剂用量。也可单独使用，提高湿部脱水性能，提高纸机车速灰分，降低车间粉尘，生活纸降低湿强剂及长纤用量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 defTabSz="685800" rtl="0" eaLnBrk="1" fontAlgn="auto" latinLnBrk="0" hangingPunct="1">
                        <a:buNone/>
                      </a:pPr>
                      <a:r>
                        <a:rPr lang="zh-CN" altLang="en-US" sz="1000" kern="120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生活纸，文化纸，包装纸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6920">
                <a:tc gridSpan="2"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zh-CN" altLang="en-US" sz="1000" kern="120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干强剂DSR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buNone/>
                      </a:pPr>
                      <a:r>
                        <a:rPr lang="zh-CN" altLang="en-US" sz="1000" kern="120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稳定性好，与纤维成键多，提高成纸耐破强度、环压强度、耐折度和层间结合力等，帮助提高OCC比例，增加填料含量，减少淀粉用量等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685800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000" kern="120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文化纸，包装纸，砂管纸</a:t>
                      </a:r>
                      <a:endParaRPr lang="en-US" altLang="zh-CN" sz="1000" kern="1200" dirty="0">
                        <a:solidFill>
                          <a:schemeClr val="dk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marL="0" algn="l" defTabSz="685800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000" kern="120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特种纸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6961">
                <a:tc gridSpan="2"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zh-CN" altLang="en-US" sz="1000" kern="120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湿强剂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buNone/>
                      </a:pPr>
                      <a:r>
                        <a:rPr lang="zh-CN" altLang="en-US" sz="1000" kern="120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第三代湿强剂，具有极低的</a:t>
                      </a:r>
                      <a:r>
                        <a:rPr lang="en-US" altLang="zh-CN" sz="1000" kern="120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MCPD</a:t>
                      </a:r>
                      <a:r>
                        <a:rPr lang="zh-CN" altLang="en-US" sz="1000" kern="120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与</a:t>
                      </a:r>
                      <a:r>
                        <a:rPr lang="en-US" altLang="zh-CN" sz="1000" kern="120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DCP</a:t>
                      </a:r>
                      <a:r>
                        <a:rPr lang="zh-CN" altLang="en-US" sz="1000" kern="120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指标，用于提升纸张、纸板及生活纸的湿强性能，并赋予纸张或加工材料极低的</a:t>
                      </a:r>
                      <a:r>
                        <a:rPr lang="en-US" altLang="zh-CN" sz="1000" kern="120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MPCD</a:t>
                      </a:r>
                      <a:r>
                        <a:rPr lang="zh-CN" altLang="en-US" sz="1000" kern="120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和</a:t>
                      </a:r>
                      <a:r>
                        <a:rPr lang="en-US" altLang="zh-CN" sz="1000" kern="120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DCP</a:t>
                      </a:r>
                      <a:r>
                        <a:rPr lang="zh-CN" altLang="en-US" sz="1000" kern="120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残留，符合欧盟</a:t>
                      </a:r>
                      <a:r>
                        <a:rPr lang="en-US" altLang="zh-CN" sz="1000" kern="120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FDA</a:t>
                      </a:r>
                      <a:r>
                        <a:rPr lang="zh-CN" altLang="en-US" sz="1000" kern="120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标准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 defTabSz="685800" rtl="0" eaLnBrk="1" fontAlgn="auto" latinLnBrk="0" hangingPunct="1">
                        <a:buNone/>
                      </a:pPr>
                      <a:r>
                        <a:rPr lang="zh-CN" altLang="en-US" sz="1000" kern="120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生活纸，食品包装纸，特种纸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4515">
                <a:tc gridSpan="2"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zh-CN" altLang="en-US" sz="1000" kern="120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ASA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buNone/>
                      </a:pPr>
                      <a:r>
                        <a:rPr lang="zh-CN" altLang="en-US" sz="1000" kern="120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高效环保中、碱性施胶剂，具有很高的反应活性，熟化速度快，良好的抗热水性能，有效提高纸张抗水性能、印刷适应性能和强度，没有打滑现象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 defTabSz="685800" rtl="0" eaLnBrk="1" fontAlgn="auto" latinLnBrk="0" hangingPunct="1">
                        <a:buNone/>
                      </a:pPr>
                      <a:r>
                        <a:rPr lang="zh-CN" altLang="en-US" sz="1000" kern="120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文化纸，包装纸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45560657"/>
                  </a:ext>
                </a:extLst>
              </a:tr>
              <a:tr h="436920">
                <a:tc rowSpan="2"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zh-CN" altLang="en-US" sz="1000" kern="120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酶制剂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zh-CN" altLang="en-US" sz="1000" kern="120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胶粘物</a:t>
                      </a:r>
                      <a:endParaRPr lang="en-US" altLang="zh-CN" sz="1000" kern="1200" dirty="0">
                        <a:solidFill>
                          <a:schemeClr val="dk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zh-CN" altLang="en-US" sz="1000" kern="120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控制酶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buNone/>
                      </a:pPr>
                      <a:r>
                        <a:rPr lang="zh-CN" altLang="en-US" sz="1000" kern="120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酶活高，用量少，处理时间短，性能专一，能有效分解OCC系统胶粘物，使胶粘物性质发生改变，使胶粘物失去粘性，减少系统胶粘物的危害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 defTabSz="685800" rtl="0" eaLnBrk="1" fontAlgn="auto" latinLnBrk="0" hangingPunct="1">
                        <a:buNone/>
                      </a:pPr>
                      <a:r>
                        <a:rPr lang="zh-CN" altLang="en-US" sz="1000" kern="120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包装纸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631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zh-CN" altLang="en-US" sz="1000" kern="120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打浆酶</a:t>
                      </a:r>
                    </a:p>
                  </a:txBody>
                  <a:tcPr anchor="ctr">
                    <a:solidFill>
                      <a:srgbClr val="D0E3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buNone/>
                      </a:pPr>
                      <a:r>
                        <a:rPr lang="zh-CN" altLang="en-US" sz="1000" kern="120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酶活高，用量少，处理时间短，性能专一，能有效降低打浆能耗，增加成纸手感，减少掉毛掉粉、提高成纸强度性能</a:t>
                      </a:r>
                    </a:p>
                  </a:txBody>
                  <a:tcPr anchor="ctr">
                    <a:solidFill>
                      <a:srgbClr val="D0E3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685800" rtl="0" eaLnBrk="1" fontAlgn="auto" latinLnBrk="0" hangingPunct="1">
                        <a:buNone/>
                      </a:pPr>
                      <a:r>
                        <a:rPr lang="zh-CN" altLang="en-US" sz="1000" kern="120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生活纸，文化纸</a:t>
                      </a:r>
                    </a:p>
                  </a:txBody>
                  <a:tcPr anchor="ctr">
                    <a:solidFill>
                      <a:srgbClr val="D0E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04092">
                <a:tc gridSpan="2"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zh-CN" altLang="en-US" sz="1000" kern="120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杀菌剂</a:t>
                      </a:r>
                    </a:p>
                  </a:txBody>
                  <a:tcPr anchor="ctr">
                    <a:solidFill>
                      <a:srgbClr val="E9F1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buNone/>
                      </a:pPr>
                      <a:r>
                        <a:rPr lang="zh-CN" altLang="en-US" sz="1000" kern="120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氧化型、非氧化型杀菌剂和防腐剂，低用量，杀菌抑菌能力强，有效控制系统微生物，阻止无机/有机沉积物形成，减少纸机断纸及设备污堵，提高成纸品质及设备运行效率</a:t>
                      </a:r>
                    </a:p>
                  </a:txBody>
                  <a:tcPr anchor="ctr"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685800" rtl="0" eaLnBrk="1" fontAlgn="auto" latinLnBrk="0" hangingPunct="1">
                        <a:buNone/>
                      </a:pPr>
                      <a:r>
                        <a:rPr lang="zh-CN" altLang="en-US" sz="1000" kern="120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生活纸，文化纸，包装纸</a:t>
                      </a:r>
                    </a:p>
                  </a:txBody>
                  <a:tcPr anchor="ctr">
                    <a:solidFill>
                      <a:srgbClr val="E9F1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61826">
                <a:tc gridSpan="2"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zh-CN" altLang="en-US" sz="1000" kern="120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絮凝剂</a:t>
                      </a:r>
                    </a:p>
                  </a:txBody>
                  <a:tcPr anchor="ctr">
                    <a:solidFill>
                      <a:srgbClr val="D0E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buNone/>
                      </a:pPr>
                      <a:r>
                        <a:rPr lang="zh-CN" altLang="en-US" sz="1000" kern="120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适应性广，能有效提高污泥脱水、污水悬浮物去除、除磷脱氮、污水脱色等处理效率</a:t>
                      </a:r>
                    </a:p>
                  </a:txBody>
                  <a:tcPr anchor="ctr">
                    <a:solidFill>
                      <a:srgbClr val="D0E3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685800" rtl="0" eaLnBrk="1" fontAlgn="auto" latinLnBrk="0" hangingPunct="1">
                        <a:buNone/>
                      </a:pPr>
                      <a:r>
                        <a:rPr lang="zh-CN" altLang="en-US" sz="1000" kern="120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污水沉淀，造纸&amp;污水气浮污泥压榨脱水</a:t>
                      </a:r>
                      <a:endParaRPr lang="en-US" altLang="zh-CN" sz="1000" kern="1200" dirty="0">
                        <a:solidFill>
                          <a:schemeClr val="dk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marL="0" indent="0" algn="l" defTabSz="685800" rtl="0" eaLnBrk="1" fontAlgn="auto" latinLnBrk="0" hangingPunct="1">
                        <a:buNone/>
                      </a:pPr>
                      <a:r>
                        <a:rPr lang="zh-CN" altLang="en-US" sz="1000" kern="120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制浆绿液澄清</a:t>
                      </a:r>
                      <a:endParaRPr lang="zh-CN" sz="1000" dirty="0"/>
                    </a:p>
                  </a:txBody>
                  <a:tcPr anchor="ctr">
                    <a:solidFill>
                      <a:srgbClr val="D0E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5" name="文本框 4">
            <a:extLst>
              <a:ext uri="{FF2B5EF4-FFF2-40B4-BE49-F238E27FC236}">
                <a16:creationId xmlns:a16="http://schemas.microsoft.com/office/drawing/2014/main" id="{379CFC9F-FD4F-ACF4-AF2C-D04D0ECDE586}"/>
              </a:ext>
            </a:extLst>
          </p:cNvPr>
          <p:cNvSpPr txBox="1"/>
          <p:nvPr/>
        </p:nvSpPr>
        <p:spPr>
          <a:xfrm>
            <a:off x="7111365" y="6525895"/>
            <a:ext cx="1969135" cy="307340"/>
          </a:xfrm>
          <a:prstGeom prst="rect">
            <a:avLst/>
          </a:prstGeom>
        </p:spPr>
        <p:txBody>
          <a:bodyPr wrap="square">
            <a:no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1400" b="1" dirty="0">
                <a:ln w="15875"/>
                <a:gradFill>
                  <a:gsLst>
                    <a:gs pos="0">
                      <a:schemeClr val="accent1">
                        <a:hueMod val="80000"/>
                      </a:schemeClr>
                    </a:gs>
                    <a:gs pos="100000">
                      <a:schemeClr val="accent1">
                        <a:alpha val="100000"/>
                      </a:schemeClr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绿色环保，可持续发展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6E74638-E4B8-4721-7330-AF1EAA584253}"/>
              </a:ext>
            </a:extLst>
          </p:cNvPr>
          <p:cNvSpPr/>
          <p:nvPr/>
        </p:nvSpPr>
        <p:spPr>
          <a:xfrm>
            <a:off x="635" y="339514"/>
            <a:ext cx="9143365" cy="76200"/>
          </a:xfrm>
          <a:prstGeom prst="rect">
            <a:avLst/>
          </a:prstGeom>
          <a:gradFill>
            <a:gsLst>
              <a:gs pos="0">
                <a:srgbClr val="7B9814"/>
              </a:gs>
              <a:gs pos="0">
                <a:srgbClr val="148CB0"/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ln>
                <a:solidFill>
                  <a:sysClr val="windowText" lastClr="000000"/>
                </a:solidFill>
              </a:ln>
              <a:cs typeface="思源黑体 CN Medium" panose="020B0600000000000000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57BF2BCF-D31E-094F-3878-1175C1F6BA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9107" y="82097"/>
            <a:ext cx="538917" cy="501118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>
            <a:extLst>
              <a:ext uri="{FF2B5EF4-FFF2-40B4-BE49-F238E27FC236}">
                <a16:creationId xmlns:a16="http://schemas.microsoft.com/office/drawing/2014/main" id="{9650AC1F-D4DA-1D5A-86D0-B89B6512DB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758" y="1740805"/>
            <a:ext cx="7226696" cy="1118559"/>
          </a:xfrm>
          <a:prstGeom prst="rect">
            <a:avLst/>
          </a:prstGeom>
        </p:spPr>
      </p:pic>
      <p:sp>
        <p:nvSpPr>
          <p:cNvPr id="10" name="任意多边形 9"/>
          <p:cNvSpPr/>
          <p:nvPr/>
        </p:nvSpPr>
        <p:spPr>
          <a:xfrm rot="16200000">
            <a:off x="314325" y="854869"/>
            <a:ext cx="191453" cy="47053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441" h="1080">
                <a:moveTo>
                  <a:pt x="0" y="26"/>
                </a:moveTo>
                <a:cubicBezTo>
                  <a:pt x="-1" y="11"/>
                  <a:pt x="16" y="-1"/>
                  <a:pt x="26" y="0"/>
                </a:cubicBezTo>
                <a:cubicBezTo>
                  <a:pt x="42" y="-1"/>
                  <a:pt x="54" y="16"/>
                  <a:pt x="53" y="26"/>
                </a:cubicBezTo>
                <a:cubicBezTo>
                  <a:pt x="54" y="42"/>
                  <a:pt x="37" y="54"/>
                  <a:pt x="26" y="53"/>
                </a:cubicBezTo>
                <a:cubicBezTo>
                  <a:pt x="11" y="54"/>
                  <a:pt x="-1" y="37"/>
                  <a:pt x="0" y="26"/>
                </a:cubicBezTo>
                <a:close/>
                <a:moveTo>
                  <a:pt x="0" y="174"/>
                </a:moveTo>
                <a:cubicBezTo>
                  <a:pt x="-1" y="158"/>
                  <a:pt x="16" y="146"/>
                  <a:pt x="26" y="147"/>
                </a:cubicBezTo>
                <a:cubicBezTo>
                  <a:pt x="42" y="146"/>
                  <a:pt x="54" y="163"/>
                  <a:pt x="53" y="174"/>
                </a:cubicBezTo>
                <a:cubicBezTo>
                  <a:pt x="54" y="189"/>
                  <a:pt x="37" y="201"/>
                  <a:pt x="26" y="200"/>
                </a:cubicBezTo>
                <a:cubicBezTo>
                  <a:pt x="11" y="202"/>
                  <a:pt x="-1" y="184"/>
                  <a:pt x="0" y="174"/>
                </a:cubicBezTo>
                <a:close/>
                <a:moveTo>
                  <a:pt x="0" y="321"/>
                </a:moveTo>
                <a:cubicBezTo>
                  <a:pt x="-1" y="306"/>
                  <a:pt x="16" y="294"/>
                  <a:pt x="26" y="295"/>
                </a:cubicBezTo>
                <a:cubicBezTo>
                  <a:pt x="42" y="293"/>
                  <a:pt x="54" y="311"/>
                  <a:pt x="53" y="321"/>
                </a:cubicBezTo>
                <a:cubicBezTo>
                  <a:pt x="54" y="337"/>
                  <a:pt x="37" y="349"/>
                  <a:pt x="26" y="347"/>
                </a:cubicBezTo>
                <a:cubicBezTo>
                  <a:pt x="11" y="349"/>
                  <a:pt x="-1" y="331"/>
                  <a:pt x="0" y="321"/>
                </a:cubicBezTo>
                <a:close/>
                <a:moveTo>
                  <a:pt x="0" y="468"/>
                </a:moveTo>
                <a:cubicBezTo>
                  <a:pt x="-1" y="453"/>
                  <a:pt x="16" y="441"/>
                  <a:pt x="27" y="442"/>
                </a:cubicBezTo>
                <a:cubicBezTo>
                  <a:pt x="42" y="441"/>
                  <a:pt x="54" y="458"/>
                  <a:pt x="53" y="468"/>
                </a:cubicBezTo>
                <a:cubicBezTo>
                  <a:pt x="54" y="484"/>
                  <a:pt x="37" y="496"/>
                  <a:pt x="27" y="495"/>
                </a:cubicBezTo>
                <a:cubicBezTo>
                  <a:pt x="11" y="496"/>
                  <a:pt x="-1" y="479"/>
                  <a:pt x="0" y="468"/>
                </a:cubicBezTo>
                <a:close/>
                <a:moveTo>
                  <a:pt x="0" y="612"/>
                </a:moveTo>
                <a:cubicBezTo>
                  <a:pt x="-1" y="596"/>
                  <a:pt x="16" y="584"/>
                  <a:pt x="26" y="585"/>
                </a:cubicBezTo>
                <a:cubicBezTo>
                  <a:pt x="42" y="584"/>
                  <a:pt x="54" y="601"/>
                  <a:pt x="53" y="612"/>
                </a:cubicBezTo>
                <a:cubicBezTo>
                  <a:pt x="54" y="627"/>
                  <a:pt x="37" y="639"/>
                  <a:pt x="26" y="638"/>
                </a:cubicBezTo>
                <a:cubicBezTo>
                  <a:pt x="11" y="639"/>
                  <a:pt x="-1" y="622"/>
                  <a:pt x="0" y="612"/>
                </a:cubicBezTo>
                <a:close/>
                <a:moveTo>
                  <a:pt x="0" y="759"/>
                </a:moveTo>
                <a:cubicBezTo>
                  <a:pt x="-1" y="743"/>
                  <a:pt x="16" y="731"/>
                  <a:pt x="26" y="733"/>
                </a:cubicBezTo>
                <a:cubicBezTo>
                  <a:pt x="42" y="731"/>
                  <a:pt x="54" y="749"/>
                  <a:pt x="53" y="759"/>
                </a:cubicBezTo>
                <a:cubicBezTo>
                  <a:pt x="54" y="774"/>
                  <a:pt x="37" y="786"/>
                  <a:pt x="26" y="785"/>
                </a:cubicBezTo>
                <a:cubicBezTo>
                  <a:pt x="11" y="787"/>
                  <a:pt x="-1" y="769"/>
                  <a:pt x="0" y="759"/>
                </a:cubicBezTo>
                <a:close/>
                <a:moveTo>
                  <a:pt x="0" y="906"/>
                </a:moveTo>
                <a:cubicBezTo>
                  <a:pt x="-1" y="891"/>
                  <a:pt x="16" y="879"/>
                  <a:pt x="26" y="880"/>
                </a:cubicBezTo>
                <a:cubicBezTo>
                  <a:pt x="42" y="878"/>
                  <a:pt x="54" y="896"/>
                  <a:pt x="53" y="906"/>
                </a:cubicBezTo>
                <a:cubicBezTo>
                  <a:pt x="54" y="922"/>
                  <a:pt x="37" y="934"/>
                  <a:pt x="26" y="933"/>
                </a:cubicBezTo>
                <a:cubicBezTo>
                  <a:pt x="11" y="934"/>
                  <a:pt x="-1" y="917"/>
                  <a:pt x="0" y="906"/>
                </a:cubicBezTo>
                <a:close/>
                <a:moveTo>
                  <a:pt x="0" y="1054"/>
                </a:moveTo>
                <a:cubicBezTo>
                  <a:pt x="-1" y="1038"/>
                  <a:pt x="16" y="1026"/>
                  <a:pt x="27" y="1027"/>
                </a:cubicBezTo>
                <a:cubicBezTo>
                  <a:pt x="42" y="1026"/>
                  <a:pt x="54" y="1043"/>
                  <a:pt x="53" y="1054"/>
                </a:cubicBezTo>
                <a:cubicBezTo>
                  <a:pt x="54" y="1069"/>
                  <a:pt x="37" y="1081"/>
                  <a:pt x="27" y="1080"/>
                </a:cubicBezTo>
                <a:cubicBezTo>
                  <a:pt x="11" y="1081"/>
                  <a:pt x="-1" y="1064"/>
                  <a:pt x="0" y="1054"/>
                </a:cubicBezTo>
                <a:close/>
                <a:moveTo>
                  <a:pt x="123" y="26"/>
                </a:moveTo>
                <a:cubicBezTo>
                  <a:pt x="122" y="11"/>
                  <a:pt x="139" y="-1"/>
                  <a:pt x="149" y="0"/>
                </a:cubicBezTo>
                <a:cubicBezTo>
                  <a:pt x="165" y="-1"/>
                  <a:pt x="177" y="16"/>
                  <a:pt x="176" y="26"/>
                </a:cubicBezTo>
                <a:cubicBezTo>
                  <a:pt x="177" y="42"/>
                  <a:pt x="160" y="54"/>
                  <a:pt x="149" y="53"/>
                </a:cubicBezTo>
                <a:cubicBezTo>
                  <a:pt x="134" y="54"/>
                  <a:pt x="122" y="37"/>
                  <a:pt x="123" y="26"/>
                </a:cubicBezTo>
                <a:close/>
                <a:moveTo>
                  <a:pt x="255" y="26"/>
                </a:moveTo>
                <a:cubicBezTo>
                  <a:pt x="254" y="11"/>
                  <a:pt x="271" y="-1"/>
                  <a:pt x="282" y="0"/>
                </a:cubicBezTo>
                <a:cubicBezTo>
                  <a:pt x="297" y="-1"/>
                  <a:pt x="309" y="16"/>
                  <a:pt x="308" y="26"/>
                </a:cubicBezTo>
                <a:cubicBezTo>
                  <a:pt x="309" y="42"/>
                  <a:pt x="292" y="54"/>
                  <a:pt x="282" y="53"/>
                </a:cubicBezTo>
                <a:cubicBezTo>
                  <a:pt x="266" y="54"/>
                  <a:pt x="254" y="37"/>
                  <a:pt x="255" y="26"/>
                </a:cubicBezTo>
                <a:close/>
                <a:moveTo>
                  <a:pt x="388" y="26"/>
                </a:moveTo>
                <a:cubicBezTo>
                  <a:pt x="387" y="11"/>
                  <a:pt x="404" y="-1"/>
                  <a:pt x="414" y="0"/>
                </a:cubicBezTo>
                <a:cubicBezTo>
                  <a:pt x="430" y="-1"/>
                  <a:pt x="442" y="16"/>
                  <a:pt x="441" y="26"/>
                </a:cubicBezTo>
                <a:cubicBezTo>
                  <a:pt x="442" y="42"/>
                  <a:pt x="425" y="54"/>
                  <a:pt x="414" y="53"/>
                </a:cubicBezTo>
                <a:cubicBezTo>
                  <a:pt x="399" y="54"/>
                  <a:pt x="387" y="37"/>
                  <a:pt x="388" y="26"/>
                </a:cubicBezTo>
                <a:close/>
                <a:moveTo>
                  <a:pt x="123" y="174"/>
                </a:moveTo>
                <a:cubicBezTo>
                  <a:pt x="122" y="158"/>
                  <a:pt x="139" y="146"/>
                  <a:pt x="149" y="147"/>
                </a:cubicBezTo>
                <a:cubicBezTo>
                  <a:pt x="165" y="146"/>
                  <a:pt x="177" y="163"/>
                  <a:pt x="176" y="174"/>
                </a:cubicBezTo>
                <a:cubicBezTo>
                  <a:pt x="177" y="189"/>
                  <a:pt x="160" y="201"/>
                  <a:pt x="149" y="200"/>
                </a:cubicBezTo>
                <a:cubicBezTo>
                  <a:pt x="134" y="202"/>
                  <a:pt x="122" y="184"/>
                  <a:pt x="123" y="174"/>
                </a:cubicBezTo>
                <a:close/>
                <a:moveTo>
                  <a:pt x="255" y="174"/>
                </a:moveTo>
                <a:cubicBezTo>
                  <a:pt x="254" y="158"/>
                  <a:pt x="271" y="146"/>
                  <a:pt x="282" y="147"/>
                </a:cubicBezTo>
                <a:cubicBezTo>
                  <a:pt x="297" y="146"/>
                  <a:pt x="309" y="163"/>
                  <a:pt x="308" y="174"/>
                </a:cubicBezTo>
                <a:cubicBezTo>
                  <a:pt x="309" y="189"/>
                  <a:pt x="292" y="201"/>
                  <a:pt x="282" y="200"/>
                </a:cubicBezTo>
                <a:cubicBezTo>
                  <a:pt x="266" y="202"/>
                  <a:pt x="254" y="184"/>
                  <a:pt x="255" y="174"/>
                </a:cubicBezTo>
                <a:close/>
                <a:moveTo>
                  <a:pt x="388" y="174"/>
                </a:moveTo>
                <a:cubicBezTo>
                  <a:pt x="387" y="158"/>
                  <a:pt x="404" y="146"/>
                  <a:pt x="414" y="147"/>
                </a:cubicBezTo>
                <a:cubicBezTo>
                  <a:pt x="430" y="146"/>
                  <a:pt x="442" y="163"/>
                  <a:pt x="441" y="174"/>
                </a:cubicBezTo>
                <a:cubicBezTo>
                  <a:pt x="442" y="189"/>
                  <a:pt x="425" y="201"/>
                  <a:pt x="414" y="200"/>
                </a:cubicBezTo>
                <a:cubicBezTo>
                  <a:pt x="399" y="202"/>
                  <a:pt x="387" y="184"/>
                  <a:pt x="388" y="174"/>
                </a:cubicBezTo>
                <a:close/>
                <a:moveTo>
                  <a:pt x="123" y="321"/>
                </a:moveTo>
                <a:cubicBezTo>
                  <a:pt x="122" y="306"/>
                  <a:pt x="139" y="294"/>
                  <a:pt x="149" y="295"/>
                </a:cubicBezTo>
                <a:cubicBezTo>
                  <a:pt x="165" y="293"/>
                  <a:pt x="177" y="311"/>
                  <a:pt x="176" y="321"/>
                </a:cubicBezTo>
                <a:cubicBezTo>
                  <a:pt x="177" y="337"/>
                  <a:pt x="160" y="349"/>
                  <a:pt x="149" y="347"/>
                </a:cubicBezTo>
                <a:cubicBezTo>
                  <a:pt x="134" y="349"/>
                  <a:pt x="122" y="331"/>
                  <a:pt x="123" y="321"/>
                </a:cubicBezTo>
                <a:close/>
                <a:moveTo>
                  <a:pt x="255" y="321"/>
                </a:moveTo>
                <a:cubicBezTo>
                  <a:pt x="254" y="306"/>
                  <a:pt x="271" y="294"/>
                  <a:pt x="282" y="295"/>
                </a:cubicBezTo>
                <a:cubicBezTo>
                  <a:pt x="297" y="293"/>
                  <a:pt x="309" y="311"/>
                  <a:pt x="308" y="321"/>
                </a:cubicBezTo>
                <a:cubicBezTo>
                  <a:pt x="309" y="337"/>
                  <a:pt x="292" y="349"/>
                  <a:pt x="282" y="347"/>
                </a:cubicBezTo>
                <a:cubicBezTo>
                  <a:pt x="266" y="349"/>
                  <a:pt x="254" y="331"/>
                  <a:pt x="255" y="321"/>
                </a:cubicBezTo>
                <a:close/>
                <a:moveTo>
                  <a:pt x="388" y="321"/>
                </a:moveTo>
                <a:cubicBezTo>
                  <a:pt x="387" y="306"/>
                  <a:pt x="404" y="294"/>
                  <a:pt x="414" y="295"/>
                </a:cubicBezTo>
                <a:cubicBezTo>
                  <a:pt x="430" y="293"/>
                  <a:pt x="442" y="311"/>
                  <a:pt x="441" y="321"/>
                </a:cubicBezTo>
                <a:cubicBezTo>
                  <a:pt x="442" y="337"/>
                  <a:pt x="425" y="349"/>
                  <a:pt x="414" y="347"/>
                </a:cubicBezTo>
                <a:cubicBezTo>
                  <a:pt x="399" y="349"/>
                  <a:pt x="387" y="331"/>
                  <a:pt x="388" y="321"/>
                </a:cubicBezTo>
                <a:close/>
                <a:moveTo>
                  <a:pt x="123" y="468"/>
                </a:moveTo>
                <a:cubicBezTo>
                  <a:pt x="122" y="453"/>
                  <a:pt x="139" y="441"/>
                  <a:pt x="149" y="442"/>
                </a:cubicBezTo>
                <a:cubicBezTo>
                  <a:pt x="165" y="441"/>
                  <a:pt x="177" y="458"/>
                  <a:pt x="176" y="468"/>
                </a:cubicBezTo>
                <a:cubicBezTo>
                  <a:pt x="177" y="484"/>
                  <a:pt x="160" y="496"/>
                  <a:pt x="149" y="495"/>
                </a:cubicBezTo>
                <a:cubicBezTo>
                  <a:pt x="134" y="496"/>
                  <a:pt x="122" y="479"/>
                  <a:pt x="123" y="468"/>
                </a:cubicBezTo>
                <a:close/>
                <a:moveTo>
                  <a:pt x="255" y="468"/>
                </a:moveTo>
                <a:cubicBezTo>
                  <a:pt x="254" y="453"/>
                  <a:pt x="271" y="441"/>
                  <a:pt x="282" y="442"/>
                </a:cubicBezTo>
                <a:cubicBezTo>
                  <a:pt x="297" y="441"/>
                  <a:pt x="309" y="458"/>
                  <a:pt x="308" y="468"/>
                </a:cubicBezTo>
                <a:cubicBezTo>
                  <a:pt x="309" y="484"/>
                  <a:pt x="292" y="496"/>
                  <a:pt x="282" y="495"/>
                </a:cubicBezTo>
                <a:cubicBezTo>
                  <a:pt x="266" y="496"/>
                  <a:pt x="254" y="479"/>
                  <a:pt x="255" y="468"/>
                </a:cubicBezTo>
                <a:close/>
                <a:moveTo>
                  <a:pt x="388" y="468"/>
                </a:moveTo>
                <a:cubicBezTo>
                  <a:pt x="387" y="453"/>
                  <a:pt x="404" y="441"/>
                  <a:pt x="415" y="442"/>
                </a:cubicBezTo>
                <a:cubicBezTo>
                  <a:pt x="430" y="441"/>
                  <a:pt x="442" y="458"/>
                  <a:pt x="441" y="468"/>
                </a:cubicBezTo>
                <a:cubicBezTo>
                  <a:pt x="442" y="484"/>
                  <a:pt x="425" y="496"/>
                  <a:pt x="415" y="495"/>
                </a:cubicBezTo>
                <a:cubicBezTo>
                  <a:pt x="399" y="496"/>
                  <a:pt x="387" y="479"/>
                  <a:pt x="388" y="468"/>
                </a:cubicBezTo>
                <a:close/>
                <a:moveTo>
                  <a:pt x="123" y="612"/>
                </a:moveTo>
                <a:cubicBezTo>
                  <a:pt x="122" y="596"/>
                  <a:pt x="139" y="584"/>
                  <a:pt x="149" y="585"/>
                </a:cubicBezTo>
                <a:cubicBezTo>
                  <a:pt x="165" y="584"/>
                  <a:pt x="177" y="601"/>
                  <a:pt x="176" y="612"/>
                </a:cubicBezTo>
                <a:cubicBezTo>
                  <a:pt x="177" y="627"/>
                  <a:pt x="160" y="639"/>
                  <a:pt x="149" y="638"/>
                </a:cubicBezTo>
                <a:cubicBezTo>
                  <a:pt x="134" y="639"/>
                  <a:pt x="122" y="622"/>
                  <a:pt x="123" y="612"/>
                </a:cubicBezTo>
                <a:close/>
                <a:moveTo>
                  <a:pt x="255" y="612"/>
                </a:moveTo>
                <a:cubicBezTo>
                  <a:pt x="254" y="596"/>
                  <a:pt x="271" y="584"/>
                  <a:pt x="282" y="585"/>
                </a:cubicBezTo>
                <a:cubicBezTo>
                  <a:pt x="297" y="584"/>
                  <a:pt x="309" y="601"/>
                  <a:pt x="308" y="612"/>
                </a:cubicBezTo>
                <a:cubicBezTo>
                  <a:pt x="309" y="627"/>
                  <a:pt x="292" y="639"/>
                  <a:pt x="282" y="638"/>
                </a:cubicBezTo>
                <a:cubicBezTo>
                  <a:pt x="266" y="639"/>
                  <a:pt x="254" y="622"/>
                  <a:pt x="255" y="612"/>
                </a:cubicBezTo>
                <a:close/>
                <a:moveTo>
                  <a:pt x="388" y="612"/>
                </a:moveTo>
                <a:cubicBezTo>
                  <a:pt x="387" y="596"/>
                  <a:pt x="404" y="584"/>
                  <a:pt x="414" y="585"/>
                </a:cubicBezTo>
                <a:cubicBezTo>
                  <a:pt x="430" y="584"/>
                  <a:pt x="442" y="601"/>
                  <a:pt x="441" y="612"/>
                </a:cubicBezTo>
                <a:cubicBezTo>
                  <a:pt x="442" y="627"/>
                  <a:pt x="425" y="639"/>
                  <a:pt x="414" y="638"/>
                </a:cubicBezTo>
                <a:cubicBezTo>
                  <a:pt x="399" y="639"/>
                  <a:pt x="387" y="622"/>
                  <a:pt x="388" y="612"/>
                </a:cubicBezTo>
                <a:close/>
                <a:moveTo>
                  <a:pt x="123" y="759"/>
                </a:moveTo>
                <a:cubicBezTo>
                  <a:pt x="122" y="743"/>
                  <a:pt x="139" y="731"/>
                  <a:pt x="149" y="733"/>
                </a:cubicBezTo>
                <a:cubicBezTo>
                  <a:pt x="165" y="731"/>
                  <a:pt x="177" y="749"/>
                  <a:pt x="176" y="759"/>
                </a:cubicBezTo>
                <a:cubicBezTo>
                  <a:pt x="177" y="774"/>
                  <a:pt x="160" y="786"/>
                  <a:pt x="149" y="785"/>
                </a:cubicBezTo>
                <a:cubicBezTo>
                  <a:pt x="134" y="787"/>
                  <a:pt x="122" y="769"/>
                  <a:pt x="123" y="759"/>
                </a:cubicBezTo>
                <a:close/>
                <a:moveTo>
                  <a:pt x="255" y="759"/>
                </a:moveTo>
                <a:cubicBezTo>
                  <a:pt x="254" y="743"/>
                  <a:pt x="271" y="731"/>
                  <a:pt x="282" y="733"/>
                </a:cubicBezTo>
                <a:cubicBezTo>
                  <a:pt x="297" y="731"/>
                  <a:pt x="309" y="749"/>
                  <a:pt x="308" y="759"/>
                </a:cubicBezTo>
                <a:cubicBezTo>
                  <a:pt x="309" y="774"/>
                  <a:pt x="292" y="786"/>
                  <a:pt x="282" y="785"/>
                </a:cubicBezTo>
                <a:cubicBezTo>
                  <a:pt x="266" y="787"/>
                  <a:pt x="254" y="769"/>
                  <a:pt x="255" y="759"/>
                </a:cubicBezTo>
                <a:close/>
                <a:moveTo>
                  <a:pt x="388" y="759"/>
                </a:moveTo>
                <a:cubicBezTo>
                  <a:pt x="387" y="743"/>
                  <a:pt x="404" y="731"/>
                  <a:pt x="414" y="733"/>
                </a:cubicBezTo>
                <a:cubicBezTo>
                  <a:pt x="430" y="731"/>
                  <a:pt x="442" y="749"/>
                  <a:pt x="441" y="759"/>
                </a:cubicBezTo>
                <a:cubicBezTo>
                  <a:pt x="442" y="774"/>
                  <a:pt x="425" y="786"/>
                  <a:pt x="414" y="785"/>
                </a:cubicBezTo>
                <a:cubicBezTo>
                  <a:pt x="399" y="787"/>
                  <a:pt x="387" y="769"/>
                  <a:pt x="388" y="759"/>
                </a:cubicBezTo>
                <a:close/>
                <a:moveTo>
                  <a:pt x="123" y="906"/>
                </a:moveTo>
                <a:cubicBezTo>
                  <a:pt x="122" y="891"/>
                  <a:pt x="139" y="879"/>
                  <a:pt x="149" y="880"/>
                </a:cubicBezTo>
                <a:cubicBezTo>
                  <a:pt x="165" y="878"/>
                  <a:pt x="177" y="896"/>
                  <a:pt x="176" y="906"/>
                </a:cubicBezTo>
                <a:cubicBezTo>
                  <a:pt x="177" y="922"/>
                  <a:pt x="160" y="934"/>
                  <a:pt x="149" y="933"/>
                </a:cubicBezTo>
                <a:cubicBezTo>
                  <a:pt x="134" y="934"/>
                  <a:pt x="122" y="917"/>
                  <a:pt x="123" y="906"/>
                </a:cubicBezTo>
                <a:close/>
                <a:moveTo>
                  <a:pt x="255" y="906"/>
                </a:moveTo>
                <a:cubicBezTo>
                  <a:pt x="254" y="891"/>
                  <a:pt x="271" y="879"/>
                  <a:pt x="282" y="880"/>
                </a:cubicBezTo>
                <a:cubicBezTo>
                  <a:pt x="297" y="878"/>
                  <a:pt x="309" y="896"/>
                  <a:pt x="308" y="906"/>
                </a:cubicBezTo>
                <a:cubicBezTo>
                  <a:pt x="309" y="922"/>
                  <a:pt x="292" y="934"/>
                  <a:pt x="282" y="933"/>
                </a:cubicBezTo>
                <a:cubicBezTo>
                  <a:pt x="266" y="934"/>
                  <a:pt x="254" y="917"/>
                  <a:pt x="255" y="906"/>
                </a:cubicBezTo>
                <a:close/>
                <a:moveTo>
                  <a:pt x="388" y="906"/>
                </a:moveTo>
                <a:cubicBezTo>
                  <a:pt x="387" y="891"/>
                  <a:pt x="404" y="879"/>
                  <a:pt x="414" y="880"/>
                </a:cubicBezTo>
                <a:cubicBezTo>
                  <a:pt x="430" y="878"/>
                  <a:pt x="442" y="896"/>
                  <a:pt x="441" y="906"/>
                </a:cubicBezTo>
                <a:cubicBezTo>
                  <a:pt x="442" y="922"/>
                  <a:pt x="425" y="934"/>
                  <a:pt x="414" y="933"/>
                </a:cubicBezTo>
                <a:cubicBezTo>
                  <a:pt x="399" y="934"/>
                  <a:pt x="387" y="917"/>
                  <a:pt x="388" y="906"/>
                </a:cubicBezTo>
                <a:close/>
                <a:moveTo>
                  <a:pt x="123" y="1054"/>
                </a:moveTo>
                <a:cubicBezTo>
                  <a:pt x="122" y="1038"/>
                  <a:pt x="139" y="1026"/>
                  <a:pt x="149" y="1027"/>
                </a:cubicBezTo>
                <a:cubicBezTo>
                  <a:pt x="165" y="1026"/>
                  <a:pt x="177" y="1043"/>
                  <a:pt x="176" y="1054"/>
                </a:cubicBezTo>
                <a:cubicBezTo>
                  <a:pt x="177" y="1069"/>
                  <a:pt x="160" y="1081"/>
                  <a:pt x="149" y="1080"/>
                </a:cubicBezTo>
                <a:cubicBezTo>
                  <a:pt x="134" y="1081"/>
                  <a:pt x="122" y="1064"/>
                  <a:pt x="123" y="1054"/>
                </a:cubicBezTo>
                <a:close/>
                <a:moveTo>
                  <a:pt x="255" y="1054"/>
                </a:moveTo>
                <a:cubicBezTo>
                  <a:pt x="254" y="1038"/>
                  <a:pt x="271" y="1026"/>
                  <a:pt x="282" y="1027"/>
                </a:cubicBezTo>
                <a:cubicBezTo>
                  <a:pt x="297" y="1026"/>
                  <a:pt x="309" y="1043"/>
                  <a:pt x="308" y="1054"/>
                </a:cubicBezTo>
                <a:cubicBezTo>
                  <a:pt x="309" y="1069"/>
                  <a:pt x="292" y="1081"/>
                  <a:pt x="282" y="1080"/>
                </a:cubicBezTo>
                <a:cubicBezTo>
                  <a:pt x="266" y="1081"/>
                  <a:pt x="254" y="1064"/>
                  <a:pt x="255" y="1054"/>
                </a:cubicBezTo>
                <a:close/>
                <a:moveTo>
                  <a:pt x="388" y="1054"/>
                </a:moveTo>
                <a:cubicBezTo>
                  <a:pt x="387" y="1038"/>
                  <a:pt x="404" y="1026"/>
                  <a:pt x="415" y="1027"/>
                </a:cubicBezTo>
                <a:cubicBezTo>
                  <a:pt x="430" y="1026"/>
                  <a:pt x="442" y="1043"/>
                  <a:pt x="441" y="1054"/>
                </a:cubicBezTo>
                <a:cubicBezTo>
                  <a:pt x="442" y="1069"/>
                  <a:pt x="425" y="1081"/>
                  <a:pt x="415" y="1080"/>
                </a:cubicBezTo>
                <a:cubicBezTo>
                  <a:pt x="399" y="1081"/>
                  <a:pt x="387" y="1064"/>
                  <a:pt x="388" y="105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350">
              <a:cs typeface="思源黑体 CN Medium" panose="020B0600000000000000" charset="-122"/>
            </a:endParaRPr>
          </a:p>
        </p:txBody>
      </p:sp>
      <p:sp>
        <p:nvSpPr>
          <p:cNvPr id="13" name="矩形 12"/>
          <p:cNvSpPr/>
          <p:nvPr/>
        </p:nvSpPr>
        <p:spPr>
          <a:xfrm flipV="1">
            <a:off x="635" y="464476"/>
            <a:ext cx="9143365" cy="213068"/>
          </a:xfrm>
          <a:prstGeom prst="rect">
            <a:avLst/>
          </a:prstGeom>
          <a:gradFill>
            <a:gsLst>
              <a:gs pos="0">
                <a:srgbClr val="7B9814"/>
              </a:gs>
              <a:gs pos="0">
                <a:srgbClr val="148CB0"/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思源黑体 CN Medium" panose="020B0600000000000000" charset="-122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8753475" y="1007269"/>
            <a:ext cx="191453" cy="47053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441" h="1080">
                <a:moveTo>
                  <a:pt x="0" y="26"/>
                </a:moveTo>
                <a:cubicBezTo>
                  <a:pt x="-1" y="11"/>
                  <a:pt x="16" y="-1"/>
                  <a:pt x="26" y="0"/>
                </a:cubicBezTo>
                <a:cubicBezTo>
                  <a:pt x="42" y="-1"/>
                  <a:pt x="54" y="16"/>
                  <a:pt x="53" y="26"/>
                </a:cubicBezTo>
                <a:cubicBezTo>
                  <a:pt x="54" y="42"/>
                  <a:pt x="37" y="54"/>
                  <a:pt x="26" y="53"/>
                </a:cubicBezTo>
                <a:cubicBezTo>
                  <a:pt x="11" y="54"/>
                  <a:pt x="-1" y="37"/>
                  <a:pt x="0" y="26"/>
                </a:cubicBezTo>
                <a:close/>
                <a:moveTo>
                  <a:pt x="0" y="174"/>
                </a:moveTo>
                <a:cubicBezTo>
                  <a:pt x="-1" y="158"/>
                  <a:pt x="16" y="146"/>
                  <a:pt x="26" y="147"/>
                </a:cubicBezTo>
                <a:cubicBezTo>
                  <a:pt x="42" y="146"/>
                  <a:pt x="54" y="163"/>
                  <a:pt x="53" y="174"/>
                </a:cubicBezTo>
                <a:cubicBezTo>
                  <a:pt x="54" y="189"/>
                  <a:pt x="37" y="201"/>
                  <a:pt x="26" y="200"/>
                </a:cubicBezTo>
                <a:cubicBezTo>
                  <a:pt x="11" y="202"/>
                  <a:pt x="-1" y="184"/>
                  <a:pt x="0" y="174"/>
                </a:cubicBezTo>
                <a:close/>
                <a:moveTo>
                  <a:pt x="0" y="321"/>
                </a:moveTo>
                <a:cubicBezTo>
                  <a:pt x="-1" y="306"/>
                  <a:pt x="16" y="294"/>
                  <a:pt x="26" y="295"/>
                </a:cubicBezTo>
                <a:cubicBezTo>
                  <a:pt x="42" y="293"/>
                  <a:pt x="54" y="311"/>
                  <a:pt x="53" y="321"/>
                </a:cubicBezTo>
                <a:cubicBezTo>
                  <a:pt x="54" y="337"/>
                  <a:pt x="37" y="349"/>
                  <a:pt x="26" y="347"/>
                </a:cubicBezTo>
                <a:cubicBezTo>
                  <a:pt x="11" y="349"/>
                  <a:pt x="-1" y="331"/>
                  <a:pt x="0" y="321"/>
                </a:cubicBezTo>
                <a:close/>
                <a:moveTo>
                  <a:pt x="0" y="468"/>
                </a:moveTo>
                <a:cubicBezTo>
                  <a:pt x="-1" y="453"/>
                  <a:pt x="16" y="441"/>
                  <a:pt x="27" y="442"/>
                </a:cubicBezTo>
                <a:cubicBezTo>
                  <a:pt x="42" y="441"/>
                  <a:pt x="54" y="458"/>
                  <a:pt x="53" y="468"/>
                </a:cubicBezTo>
                <a:cubicBezTo>
                  <a:pt x="54" y="484"/>
                  <a:pt x="37" y="496"/>
                  <a:pt x="27" y="495"/>
                </a:cubicBezTo>
                <a:cubicBezTo>
                  <a:pt x="11" y="496"/>
                  <a:pt x="-1" y="479"/>
                  <a:pt x="0" y="468"/>
                </a:cubicBezTo>
                <a:close/>
                <a:moveTo>
                  <a:pt x="0" y="612"/>
                </a:moveTo>
                <a:cubicBezTo>
                  <a:pt x="-1" y="596"/>
                  <a:pt x="16" y="584"/>
                  <a:pt x="26" y="585"/>
                </a:cubicBezTo>
                <a:cubicBezTo>
                  <a:pt x="42" y="584"/>
                  <a:pt x="54" y="601"/>
                  <a:pt x="53" y="612"/>
                </a:cubicBezTo>
                <a:cubicBezTo>
                  <a:pt x="54" y="627"/>
                  <a:pt x="37" y="639"/>
                  <a:pt x="26" y="638"/>
                </a:cubicBezTo>
                <a:cubicBezTo>
                  <a:pt x="11" y="639"/>
                  <a:pt x="-1" y="622"/>
                  <a:pt x="0" y="612"/>
                </a:cubicBezTo>
                <a:close/>
                <a:moveTo>
                  <a:pt x="0" y="759"/>
                </a:moveTo>
                <a:cubicBezTo>
                  <a:pt x="-1" y="743"/>
                  <a:pt x="16" y="731"/>
                  <a:pt x="26" y="733"/>
                </a:cubicBezTo>
                <a:cubicBezTo>
                  <a:pt x="42" y="731"/>
                  <a:pt x="54" y="749"/>
                  <a:pt x="53" y="759"/>
                </a:cubicBezTo>
                <a:cubicBezTo>
                  <a:pt x="54" y="774"/>
                  <a:pt x="37" y="786"/>
                  <a:pt x="26" y="785"/>
                </a:cubicBezTo>
                <a:cubicBezTo>
                  <a:pt x="11" y="787"/>
                  <a:pt x="-1" y="769"/>
                  <a:pt x="0" y="759"/>
                </a:cubicBezTo>
                <a:close/>
                <a:moveTo>
                  <a:pt x="0" y="906"/>
                </a:moveTo>
                <a:cubicBezTo>
                  <a:pt x="-1" y="891"/>
                  <a:pt x="16" y="879"/>
                  <a:pt x="26" y="880"/>
                </a:cubicBezTo>
                <a:cubicBezTo>
                  <a:pt x="42" y="878"/>
                  <a:pt x="54" y="896"/>
                  <a:pt x="53" y="906"/>
                </a:cubicBezTo>
                <a:cubicBezTo>
                  <a:pt x="54" y="922"/>
                  <a:pt x="37" y="934"/>
                  <a:pt x="26" y="933"/>
                </a:cubicBezTo>
                <a:cubicBezTo>
                  <a:pt x="11" y="934"/>
                  <a:pt x="-1" y="917"/>
                  <a:pt x="0" y="906"/>
                </a:cubicBezTo>
                <a:close/>
                <a:moveTo>
                  <a:pt x="0" y="1054"/>
                </a:moveTo>
                <a:cubicBezTo>
                  <a:pt x="-1" y="1038"/>
                  <a:pt x="16" y="1026"/>
                  <a:pt x="27" y="1027"/>
                </a:cubicBezTo>
                <a:cubicBezTo>
                  <a:pt x="42" y="1026"/>
                  <a:pt x="54" y="1043"/>
                  <a:pt x="53" y="1054"/>
                </a:cubicBezTo>
                <a:cubicBezTo>
                  <a:pt x="54" y="1069"/>
                  <a:pt x="37" y="1081"/>
                  <a:pt x="27" y="1080"/>
                </a:cubicBezTo>
                <a:cubicBezTo>
                  <a:pt x="11" y="1081"/>
                  <a:pt x="-1" y="1064"/>
                  <a:pt x="0" y="1054"/>
                </a:cubicBezTo>
                <a:close/>
                <a:moveTo>
                  <a:pt x="123" y="26"/>
                </a:moveTo>
                <a:cubicBezTo>
                  <a:pt x="122" y="11"/>
                  <a:pt x="139" y="-1"/>
                  <a:pt x="149" y="0"/>
                </a:cubicBezTo>
                <a:cubicBezTo>
                  <a:pt x="165" y="-1"/>
                  <a:pt x="177" y="16"/>
                  <a:pt x="176" y="26"/>
                </a:cubicBezTo>
                <a:cubicBezTo>
                  <a:pt x="177" y="42"/>
                  <a:pt x="160" y="54"/>
                  <a:pt x="149" y="53"/>
                </a:cubicBezTo>
                <a:cubicBezTo>
                  <a:pt x="134" y="54"/>
                  <a:pt x="122" y="37"/>
                  <a:pt x="123" y="26"/>
                </a:cubicBezTo>
                <a:close/>
                <a:moveTo>
                  <a:pt x="255" y="26"/>
                </a:moveTo>
                <a:cubicBezTo>
                  <a:pt x="254" y="11"/>
                  <a:pt x="271" y="-1"/>
                  <a:pt x="282" y="0"/>
                </a:cubicBezTo>
                <a:cubicBezTo>
                  <a:pt x="297" y="-1"/>
                  <a:pt x="309" y="16"/>
                  <a:pt x="308" y="26"/>
                </a:cubicBezTo>
                <a:cubicBezTo>
                  <a:pt x="309" y="42"/>
                  <a:pt x="292" y="54"/>
                  <a:pt x="282" y="53"/>
                </a:cubicBezTo>
                <a:cubicBezTo>
                  <a:pt x="266" y="54"/>
                  <a:pt x="254" y="37"/>
                  <a:pt x="255" y="26"/>
                </a:cubicBezTo>
                <a:close/>
                <a:moveTo>
                  <a:pt x="388" y="26"/>
                </a:moveTo>
                <a:cubicBezTo>
                  <a:pt x="387" y="11"/>
                  <a:pt x="404" y="-1"/>
                  <a:pt x="414" y="0"/>
                </a:cubicBezTo>
                <a:cubicBezTo>
                  <a:pt x="430" y="-1"/>
                  <a:pt x="442" y="16"/>
                  <a:pt x="441" y="26"/>
                </a:cubicBezTo>
                <a:cubicBezTo>
                  <a:pt x="442" y="42"/>
                  <a:pt x="425" y="54"/>
                  <a:pt x="414" y="53"/>
                </a:cubicBezTo>
                <a:cubicBezTo>
                  <a:pt x="399" y="54"/>
                  <a:pt x="387" y="37"/>
                  <a:pt x="388" y="26"/>
                </a:cubicBezTo>
                <a:close/>
                <a:moveTo>
                  <a:pt x="123" y="174"/>
                </a:moveTo>
                <a:cubicBezTo>
                  <a:pt x="122" y="158"/>
                  <a:pt x="139" y="146"/>
                  <a:pt x="149" y="147"/>
                </a:cubicBezTo>
                <a:cubicBezTo>
                  <a:pt x="165" y="146"/>
                  <a:pt x="177" y="163"/>
                  <a:pt x="176" y="174"/>
                </a:cubicBezTo>
                <a:cubicBezTo>
                  <a:pt x="177" y="189"/>
                  <a:pt x="160" y="201"/>
                  <a:pt x="149" y="200"/>
                </a:cubicBezTo>
                <a:cubicBezTo>
                  <a:pt x="134" y="202"/>
                  <a:pt x="122" y="184"/>
                  <a:pt x="123" y="174"/>
                </a:cubicBezTo>
                <a:close/>
                <a:moveTo>
                  <a:pt x="255" y="174"/>
                </a:moveTo>
                <a:cubicBezTo>
                  <a:pt x="254" y="158"/>
                  <a:pt x="271" y="146"/>
                  <a:pt x="282" y="147"/>
                </a:cubicBezTo>
                <a:cubicBezTo>
                  <a:pt x="297" y="146"/>
                  <a:pt x="309" y="163"/>
                  <a:pt x="308" y="174"/>
                </a:cubicBezTo>
                <a:cubicBezTo>
                  <a:pt x="309" y="189"/>
                  <a:pt x="292" y="201"/>
                  <a:pt x="282" y="200"/>
                </a:cubicBezTo>
                <a:cubicBezTo>
                  <a:pt x="266" y="202"/>
                  <a:pt x="254" y="184"/>
                  <a:pt x="255" y="174"/>
                </a:cubicBezTo>
                <a:close/>
                <a:moveTo>
                  <a:pt x="388" y="174"/>
                </a:moveTo>
                <a:cubicBezTo>
                  <a:pt x="387" y="158"/>
                  <a:pt x="404" y="146"/>
                  <a:pt x="414" y="147"/>
                </a:cubicBezTo>
                <a:cubicBezTo>
                  <a:pt x="430" y="146"/>
                  <a:pt x="442" y="163"/>
                  <a:pt x="441" y="174"/>
                </a:cubicBezTo>
                <a:cubicBezTo>
                  <a:pt x="442" y="189"/>
                  <a:pt x="425" y="201"/>
                  <a:pt x="414" y="200"/>
                </a:cubicBezTo>
                <a:cubicBezTo>
                  <a:pt x="399" y="202"/>
                  <a:pt x="387" y="184"/>
                  <a:pt x="388" y="174"/>
                </a:cubicBezTo>
                <a:close/>
                <a:moveTo>
                  <a:pt x="123" y="321"/>
                </a:moveTo>
                <a:cubicBezTo>
                  <a:pt x="122" y="306"/>
                  <a:pt x="139" y="294"/>
                  <a:pt x="149" y="295"/>
                </a:cubicBezTo>
                <a:cubicBezTo>
                  <a:pt x="165" y="293"/>
                  <a:pt x="177" y="311"/>
                  <a:pt x="176" y="321"/>
                </a:cubicBezTo>
                <a:cubicBezTo>
                  <a:pt x="177" y="337"/>
                  <a:pt x="160" y="349"/>
                  <a:pt x="149" y="347"/>
                </a:cubicBezTo>
                <a:cubicBezTo>
                  <a:pt x="134" y="349"/>
                  <a:pt x="122" y="331"/>
                  <a:pt x="123" y="321"/>
                </a:cubicBezTo>
                <a:close/>
                <a:moveTo>
                  <a:pt x="255" y="321"/>
                </a:moveTo>
                <a:cubicBezTo>
                  <a:pt x="254" y="306"/>
                  <a:pt x="271" y="294"/>
                  <a:pt x="282" y="295"/>
                </a:cubicBezTo>
                <a:cubicBezTo>
                  <a:pt x="297" y="293"/>
                  <a:pt x="309" y="311"/>
                  <a:pt x="308" y="321"/>
                </a:cubicBezTo>
                <a:cubicBezTo>
                  <a:pt x="309" y="337"/>
                  <a:pt x="292" y="349"/>
                  <a:pt x="282" y="347"/>
                </a:cubicBezTo>
                <a:cubicBezTo>
                  <a:pt x="266" y="349"/>
                  <a:pt x="254" y="331"/>
                  <a:pt x="255" y="321"/>
                </a:cubicBezTo>
                <a:close/>
                <a:moveTo>
                  <a:pt x="388" y="321"/>
                </a:moveTo>
                <a:cubicBezTo>
                  <a:pt x="387" y="306"/>
                  <a:pt x="404" y="294"/>
                  <a:pt x="414" y="295"/>
                </a:cubicBezTo>
                <a:cubicBezTo>
                  <a:pt x="430" y="293"/>
                  <a:pt x="442" y="311"/>
                  <a:pt x="441" y="321"/>
                </a:cubicBezTo>
                <a:cubicBezTo>
                  <a:pt x="442" y="337"/>
                  <a:pt x="425" y="349"/>
                  <a:pt x="414" y="347"/>
                </a:cubicBezTo>
                <a:cubicBezTo>
                  <a:pt x="399" y="349"/>
                  <a:pt x="387" y="331"/>
                  <a:pt x="388" y="321"/>
                </a:cubicBezTo>
                <a:close/>
                <a:moveTo>
                  <a:pt x="123" y="468"/>
                </a:moveTo>
                <a:cubicBezTo>
                  <a:pt x="122" y="453"/>
                  <a:pt x="139" y="441"/>
                  <a:pt x="149" y="442"/>
                </a:cubicBezTo>
                <a:cubicBezTo>
                  <a:pt x="165" y="441"/>
                  <a:pt x="177" y="458"/>
                  <a:pt x="176" y="468"/>
                </a:cubicBezTo>
                <a:cubicBezTo>
                  <a:pt x="177" y="484"/>
                  <a:pt x="160" y="496"/>
                  <a:pt x="149" y="495"/>
                </a:cubicBezTo>
                <a:cubicBezTo>
                  <a:pt x="134" y="496"/>
                  <a:pt x="122" y="479"/>
                  <a:pt x="123" y="468"/>
                </a:cubicBezTo>
                <a:close/>
                <a:moveTo>
                  <a:pt x="255" y="468"/>
                </a:moveTo>
                <a:cubicBezTo>
                  <a:pt x="254" y="453"/>
                  <a:pt x="271" y="441"/>
                  <a:pt x="282" y="442"/>
                </a:cubicBezTo>
                <a:cubicBezTo>
                  <a:pt x="297" y="441"/>
                  <a:pt x="309" y="458"/>
                  <a:pt x="308" y="468"/>
                </a:cubicBezTo>
                <a:cubicBezTo>
                  <a:pt x="309" y="484"/>
                  <a:pt x="292" y="496"/>
                  <a:pt x="282" y="495"/>
                </a:cubicBezTo>
                <a:cubicBezTo>
                  <a:pt x="266" y="496"/>
                  <a:pt x="254" y="479"/>
                  <a:pt x="255" y="468"/>
                </a:cubicBezTo>
                <a:close/>
                <a:moveTo>
                  <a:pt x="388" y="468"/>
                </a:moveTo>
                <a:cubicBezTo>
                  <a:pt x="387" y="453"/>
                  <a:pt x="404" y="441"/>
                  <a:pt x="415" y="442"/>
                </a:cubicBezTo>
                <a:cubicBezTo>
                  <a:pt x="430" y="441"/>
                  <a:pt x="442" y="458"/>
                  <a:pt x="441" y="468"/>
                </a:cubicBezTo>
                <a:cubicBezTo>
                  <a:pt x="442" y="484"/>
                  <a:pt x="425" y="496"/>
                  <a:pt x="415" y="495"/>
                </a:cubicBezTo>
                <a:cubicBezTo>
                  <a:pt x="399" y="496"/>
                  <a:pt x="387" y="479"/>
                  <a:pt x="388" y="468"/>
                </a:cubicBezTo>
                <a:close/>
                <a:moveTo>
                  <a:pt x="123" y="612"/>
                </a:moveTo>
                <a:cubicBezTo>
                  <a:pt x="122" y="596"/>
                  <a:pt x="139" y="584"/>
                  <a:pt x="149" y="585"/>
                </a:cubicBezTo>
                <a:cubicBezTo>
                  <a:pt x="165" y="584"/>
                  <a:pt x="177" y="601"/>
                  <a:pt x="176" y="612"/>
                </a:cubicBezTo>
                <a:cubicBezTo>
                  <a:pt x="177" y="627"/>
                  <a:pt x="160" y="639"/>
                  <a:pt x="149" y="638"/>
                </a:cubicBezTo>
                <a:cubicBezTo>
                  <a:pt x="134" y="639"/>
                  <a:pt x="122" y="622"/>
                  <a:pt x="123" y="612"/>
                </a:cubicBezTo>
                <a:close/>
                <a:moveTo>
                  <a:pt x="255" y="612"/>
                </a:moveTo>
                <a:cubicBezTo>
                  <a:pt x="254" y="596"/>
                  <a:pt x="271" y="584"/>
                  <a:pt x="282" y="585"/>
                </a:cubicBezTo>
                <a:cubicBezTo>
                  <a:pt x="297" y="584"/>
                  <a:pt x="309" y="601"/>
                  <a:pt x="308" y="612"/>
                </a:cubicBezTo>
                <a:cubicBezTo>
                  <a:pt x="309" y="627"/>
                  <a:pt x="292" y="639"/>
                  <a:pt x="282" y="638"/>
                </a:cubicBezTo>
                <a:cubicBezTo>
                  <a:pt x="266" y="639"/>
                  <a:pt x="254" y="622"/>
                  <a:pt x="255" y="612"/>
                </a:cubicBezTo>
                <a:close/>
                <a:moveTo>
                  <a:pt x="388" y="612"/>
                </a:moveTo>
                <a:cubicBezTo>
                  <a:pt x="387" y="596"/>
                  <a:pt x="404" y="584"/>
                  <a:pt x="414" y="585"/>
                </a:cubicBezTo>
                <a:cubicBezTo>
                  <a:pt x="430" y="584"/>
                  <a:pt x="442" y="601"/>
                  <a:pt x="441" y="612"/>
                </a:cubicBezTo>
                <a:cubicBezTo>
                  <a:pt x="442" y="627"/>
                  <a:pt x="425" y="639"/>
                  <a:pt x="414" y="638"/>
                </a:cubicBezTo>
                <a:cubicBezTo>
                  <a:pt x="399" y="639"/>
                  <a:pt x="387" y="622"/>
                  <a:pt x="388" y="612"/>
                </a:cubicBezTo>
                <a:close/>
                <a:moveTo>
                  <a:pt x="123" y="759"/>
                </a:moveTo>
                <a:cubicBezTo>
                  <a:pt x="122" y="743"/>
                  <a:pt x="139" y="731"/>
                  <a:pt x="149" y="733"/>
                </a:cubicBezTo>
                <a:cubicBezTo>
                  <a:pt x="165" y="731"/>
                  <a:pt x="177" y="749"/>
                  <a:pt x="176" y="759"/>
                </a:cubicBezTo>
                <a:cubicBezTo>
                  <a:pt x="177" y="774"/>
                  <a:pt x="160" y="786"/>
                  <a:pt x="149" y="785"/>
                </a:cubicBezTo>
                <a:cubicBezTo>
                  <a:pt x="134" y="787"/>
                  <a:pt x="122" y="769"/>
                  <a:pt x="123" y="759"/>
                </a:cubicBezTo>
                <a:close/>
                <a:moveTo>
                  <a:pt x="255" y="759"/>
                </a:moveTo>
                <a:cubicBezTo>
                  <a:pt x="254" y="743"/>
                  <a:pt x="271" y="731"/>
                  <a:pt x="282" y="733"/>
                </a:cubicBezTo>
                <a:cubicBezTo>
                  <a:pt x="297" y="731"/>
                  <a:pt x="309" y="749"/>
                  <a:pt x="308" y="759"/>
                </a:cubicBezTo>
                <a:cubicBezTo>
                  <a:pt x="309" y="774"/>
                  <a:pt x="292" y="786"/>
                  <a:pt x="282" y="785"/>
                </a:cubicBezTo>
                <a:cubicBezTo>
                  <a:pt x="266" y="787"/>
                  <a:pt x="254" y="769"/>
                  <a:pt x="255" y="759"/>
                </a:cubicBezTo>
                <a:close/>
                <a:moveTo>
                  <a:pt x="388" y="759"/>
                </a:moveTo>
                <a:cubicBezTo>
                  <a:pt x="387" y="743"/>
                  <a:pt x="404" y="731"/>
                  <a:pt x="414" y="733"/>
                </a:cubicBezTo>
                <a:cubicBezTo>
                  <a:pt x="430" y="731"/>
                  <a:pt x="442" y="749"/>
                  <a:pt x="441" y="759"/>
                </a:cubicBezTo>
                <a:cubicBezTo>
                  <a:pt x="442" y="774"/>
                  <a:pt x="425" y="786"/>
                  <a:pt x="414" y="785"/>
                </a:cubicBezTo>
                <a:cubicBezTo>
                  <a:pt x="399" y="787"/>
                  <a:pt x="387" y="769"/>
                  <a:pt x="388" y="759"/>
                </a:cubicBezTo>
                <a:close/>
                <a:moveTo>
                  <a:pt x="123" y="906"/>
                </a:moveTo>
                <a:cubicBezTo>
                  <a:pt x="122" y="891"/>
                  <a:pt x="139" y="879"/>
                  <a:pt x="149" y="880"/>
                </a:cubicBezTo>
                <a:cubicBezTo>
                  <a:pt x="165" y="878"/>
                  <a:pt x="177" y="896"/>
                  <a:pt x="176" y="906"/>
                </a:cubicBezTo>
                <a:cubicBezTo>
                  <a:pt x="177" y="922"/>
                  <a:pt x="160" y="934"/>
                  <a:pt x="149" y="933"/>
                </a:cubicBezTo>
                <a:cubicBezTo>
                  <a:pt x="134" y="934"/>
                  <a:pt x="122" y="917"/>
                  <a:pt x="123" y="906"/>
                </a:cubicBezTo>
                <a:close/>
                <a:moveTo>
                  <a:pt x="255" y="906"/>
                </a:moveTo>
                <a:cubicBezTo>
                  <a:pt x="254" y="891"/>
                  <a:pt x="271" y="879"/>
                  <a:pt x="282" y="880"/>
                </a:cubicBezTo>
                <a:cubicBezTo>
                  <a:pt x="297" y="878"/>
                  <a:pt x="309" y="896"/>
                  <a:pt x="308" y="906"/>
                </a:cubicBezTo>
                <a:cubicBezTo>
                  <a:pt x="309" y="922"/>
                  <a:pt x="292" y="934"/>
                  <a:pt x="282" y="933"/>
                </a:cubicBezTo>
                <a:cubicBezTo>
                  <a:pt x="266" y="934"/>
                  <a:pt x="254" y="917"/>
                  <a:pt x="255" y="906"/>
                </a:cubicBezTo>
                <a:close/>
                <a:moveTo>
                  <a:pt x="388" y="906"/>
                </a:moveTo>
                <a:cubicBezTo>
                  <a:pt x="387" y="891"/>
                  <a:pt x="404" y="879"/>
                  <a:pt x="414" y="880"/>
                </a:cubicBezTo>
                <a:cubicBezTo>
                  <a:pt x="430" y="878"/>
                  <a:pt x="442" y="896"/>
                  <a:pt x="441" y="906"/>
                </a:cubicBezTo>
                <a:cubicBezTo>
                  <a:pt x="442" y="922"/>
                  <a:pt x="425" y="934"/>
                  <a:pt x="414" y="933"/>
                </a:cubicBezTo>
                <a:cubicBezTo>
                  <a:pt x="399" y="934"/>
                  <a:pt x="387" y="917"/>
                  <a:pt x="388" y="906"/>
                </a:cubicBezTo>
                <a:close/>
                <a:moveTo>
                  <a:pt x="123" y="1054"/>
                </a:moveTo>
                <a:cubicBezTo>
                  <a:pt x="122" y="1038"/>
                  <a:pt x="139" y="1026"/>
                  <a:pt x="149" y="1027"/>
                </a:cubicBezTo>
                <a:cubicBezTo>
                  <a:pt x="165" y="1026"/>
                  <a:pt x="177" y="1043"/>
                  <a:pt x="176" y="1054"/>
                </a:cubicBezTo>
                <a:cubicBezTo>
                  <a:pt x="177" y="1069"/>
                  <a:pt x="160" y="1081"/>
                  <a:pt x="149" y="1080"/>
                </a:cubicBezTo>
                <a:cubicBezTo>
                  <a:pt x="134" y="1081"/>
                  <a:pt x="122" y="1064"/>
                  <a:pt x="123" y="1054"/>
                </a:cubicBezTo>
                <a:close/>
                <a:moveTo>
                  <a:pt x="255" y="1054"/>
                </a:moveTo>
                <a:cubicBezTo>
                  <a:pt x="254" y="1038"/>
                  <a:pt x="271" y="1026"/>
                  <a:pt x="282" y="1027"/>
                </a:cubicBezTo>
                <a:cubicBezTo>
                  <a:pt x="297" y="1026"/>
                  <a:pt x="309" y="1043"/>
                  <a:pt x="308" y="1054"/>
                </a:cubicBezTo>
                <a:cubicBezTo>
                  <a:pt x="309" y="1069"/>
                  <a:pt x="292" y="1081"/>
                  <a:pt x="282" y="1080"/>
                </a:cubicBezTo>
                <a:cubicBezTo>
                  <a:pt x="266" y="1081"/>
                  <a:pt x="254" y="1064"/>
                  <a:pt x="255" y="1054"/>
                </a:cubicBezTo>
                <a:close/>
                <a:moveTo>
                  <a:pt x="388" y="1054"/>
                </a:moveTo>
                <a:cubicBezTo>
                  <a:pt x="387" y="1038"/>
                  <a:pt x="404" y="1026"/>
                  <a:pt x="415" y="1027"/>
                </a:cubicBezTo>
                <a:cubicBezTo>
                  <a:pt x="430" y="1026"/>
                  <a:pt x="442" y="1043"/>
                  <a:pt x="441" y="1054"/>
                </a:cubicBezTo>
                <a:cubicBezTo>
                  <a:pt x="442" y="1069"/>
                  <a:pt x="425" y="1081"/>
                  <a:pt x="415" y="1080"/>
                </a:cubicBezTo>
                <a:cubicBezTo>
                  <a:pt x="399" y="1081"/>
                  <a:pt x="387" y="1064"/>
                  <a:pt x="388" y="105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350">
              <a:cs typeface="思源黑体 CN Medium" panose="020B0600000000000000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45319" y="1256526"/>
            <a:ext cx="5080000" cy="39878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2000" b="1" dirty="0">
                <a:ln w="15875"/>
                <a:gradFill>
                  <a:gsLst>
                    <a:gs pos="0">
                      <a:schemeClr val="accent1">
                        <a:hueMod val="80000"/>
                      </a:schemeClr>
                    </a:gs>
                    <a:gs pos="100000">
                      <a:schemeClr val="accent1">
                        <a:alpha val="100000"/>
                      </a:schemeClr>
                    </a:gs>
                  </a:gsLst>
                  <a:lin ang="2700000" scaled="0"/>
                </a:gradFill>
                <a:latin typeface="思源黑体 Heavy" panose="020B0A00000000000000" pitchFamily="34" charset="-122"/>
                <a:ea typeface="思源黑体 Heavy" panose="020B0A00000000000000" pitchFamily="34" charset="-122"/>
              </a:rPr>
              <a:t>产品</a:t>
            </a:r>
            <a:r>
              <a:rPr lang="zh-CN" altLang="en-US" sz="2000" b="1" i="0" dirty="0">
                <a:ln w="15875"/>
                <a:gradFill>
                  <a:gsLst>
                    <a:gs pos="0">
                      <a:schemeClr val="accent1">
                        <a:hueMod val="80000"/>
                      </a:schemeClr>
                    </a:gs>
                    <a:gs pos="100000">
                      <a:schemeClr val="accent1">
                        <a:alpha val="100000"/>
                      </a:schemeClr>
                    </a:gs>
                  </a:gsLst>
                  <a:lin ang="2700000" scaled="0"/>
                </a:gradFill>
                <a:effectLst/>
                <a:latin typeface="思源黑体 Heavy" panose="020B0A00000000000000" pitchFamily="34" charset="-122"/>
                <a:ea typeface="思源黑体 Heavy" panose="020B0A00000000000000" pitchFamily="34" charset="-122"/>
              </a:rPr>
              <a:t>中心</a:t>
            </a:r>
          </a:p>
        </p:txBody>
      </p:sp>
      <p:pic>
        <p:nvPicPr>
          <p:cNvPr id="7" name="图片 6"/>
          <p:cNvPicPr/>
          <p:nvPr/>
        </p:nvPicPr>
        <p:blipFill>
          <a:blip r:embed="rId4"/>
          <a:stretch>
            <a:fillRect/>
          </a:stretch>
        </p:blipFill>
        <p:spPr>
          <a:xfrm>
            <a:off x="6876254" y="4196963"/>
            <a:ext cx="1296146" cy="1176253"/>
          </a:xfrm>
          <a:prstGeom prst="round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7111365" y="6525895"/>
            <a:ext cx="1969135" cy="307340"/>
          </a:xfrm>
          <a:prstGeom prst="rect">
            <a:avLst/>
          </a:prstGeom>
        </p:spPr>
        <p:txBody>
          <a:bodyPr wrap="square">
            <a:no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1400" b="1" dirty="0">
                <a:ln w="15875"/>
                <a:gradFill>
                  <a:gsLst>
                    <a:gs pos="0">
                      <a:schemeClr val="accent1">
                        <a:hueMod val="80000"/>
                      </a:schemeClr>
                    </a:gs>
                    <a:gs pos="100000">
                      <a:schemeClr val="accent1">
                        <a:alpha val="100000"/>
                      </a:schemeClr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绿色环保，可持续发展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A052102F-23E9-7CEC-DA50-C5F329FA8D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8025" y="2902440"/>
            <a:ext cx="1192568" cy="1485641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3CC6F0E0-F2F1-3BF9-4798-416913E50E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8025" y="4415064"/>
            <a:ext cx="2336251" cy="846340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BD1E91B9-1AFC-89C7-952F-8B6D7BFB81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77640" y="2900061"/>
            <a:ext cx="1825814" cy="1296901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394C8F61-D2D9-925D-5683-FA80A0EB104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28576"/>
            <a:ext cx="1259632" cy="1182296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FE97F828-6092-0CA9-5844-FFB80EAB5B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6758" y="2910184"/>
            <a:ext cx="4014220" cy="2351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15616" y="2276872"/>
            <a:ext cx="6696745" cy="1594604"/>
          </a:xfrm>
          <a:prstGeom prst="rect">
            <a:avLst/>
          </a:prstGeom>
          <a:noFill/>
        </p:spPr>
        <p:txBody>
          <a:bodyPr wrap="square" anchor="t" anchorCtr="0">
            <a:spAutoFit/>
          </a:bodyPr>
          <a:lstStyle/>
          <a:p>
            <a:pPr indent="457200" fontAlgn="auto">
              <a:lnSpc>
                <a:spcPct val="190000"/>
              </a:lnSpc>
            </a:pPr>
            <a:r>
              <a:rPr lang="zh-CN" altLang="en-US" b="1" dirty="0">
                <a:ln w="15875"/>
                <a:gradFill>
                  <a:gsLst>
                    <a:gs pos="0">
                      <a:schemeClr val="accent1">
                        <a:hueMod val="80000"/>
                      </a:schemeClr>
                    </a:gs>
                    <a:gs pos="100000">
                      <a:schemeClr val="accent1">
                        <a:alpha val="100000"/>
                      </a:schemeClr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九安实验室化工（南京）有限公司和战略合作伙伴致力于通过向客户提供产品</a:t>
            </a:r>
            <a:r>
              <a:rPr lang="zh-CN" altLang="en-US" b="1" dirty="0">
                <a:ln w="15875"/>
                <a:gradFill>
                  <a:gsLst>
                    <a:gs pos="0">
                      <a:schemeClr val="accent1">
                        <a:hueMod val="80000"/>
                      </a:schemeClr>
                    </a:gs>
                    <a:gs pos="100000">
                      <a:schemeClr val="accent1">
                        <a:alpha val="100000"/>
                      </a:schemeClr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altLang="en-US" b="1" dirty="0">
                <a:ln w="15875"/>
                <a:gradFill>
                  <a:gsLst>
                    <a:gs pos="0">
                      <a:schemeClr val="accent1">
                        <a:hueMod val="80000"/>
                      </a:schemeClr>
                    </a:gs>
                    <a:gs pos="100000">
                      <a:schemeClr val="accent1">
                        <a:alpha val="100000"/>
                      </a:schemeClr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技术及创新应用，为造纸企业绿色环保可持续发展创造价值，实现共赢。</a:t>
            </a:r>
            <a:endParaRPr lang="zh-CN" altLang="en-US" b="1" dirty="0">
              <a:ln w="15875"/>
              <a:gradFill>
                <a:gsLst>
                  <a:gs pos="0">
                    <a:schemeClr val="accent1">
                      <a:hueMod val="80000"/>
                    </a:schemeClr>
                  </a:gs>
                  <a:gs pos="100000">
                    <a:schemeClr val="accent1">
                      <a:alpha val="100000"/>
                    </a:schemeClr>
                  </a:gs>
                </a:gsLst>
                <a:lin ang="2700000" scaled="0"/>
              </a:gra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3" name="矩形 12"/>
          <p:cNvSpPr/>
          <p:nvPr/>
        </p:nvSpPr>
        <p:spPr>
          <a:xfrm flipV="1">
            <a:off x="635" y="476671"/>
            <a:ext cx="9143365" cy="200873"/>
          </a:xfrm>
          <a:prstGeom prst="rect">
            <a:avLst/>
          </a:prstGeom>
          <a:gradFill>
            <a:gsLst>
              <a:gs pos="0">
                <a:srgbClr val="7B9814"/>
              </a:gs>
              <a:gs pos="0">
                <a:srgbClr val="148CB0"/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思源黑体 CN Medium" panose="020B0600000000000000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-70486" y="1464712"/>
            <a:ext cx="9143365" cy="4521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 lvl="0" algn="ctr">
              <a:buClrTx/>
              <a:buSzTx/>
              <a:buFontTx/>
              <a:defRPr sz="3000" b="1">
                <a:ln w="15875"/>
                <a:gradFill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思源黑体 CN Medium" panose="020B0600000000000000" charset="-122"/>
              </a:defRPr>
            </a:lvl1pPr>
          </a:lstStyle>
          <a:p>
            <a:r>
              <a:rPr lang="zh-CN" altLang="en-US" dirty="0">
                <a:sym typeface="+mn-ea"/>
              </a:rPr>
              <a:t>我们的使命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A3C762E9-86EB-4E73-BAB4-DC06A330AC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7000"/>
          </a:blip>
          <a:stretch>
            <a:fillRect/>
          </a:stretch>
        </p:blipFill>
        <p:spPr>
          <a:xfrm>
            <a:off x="-12576" y="4231516"/>
            <a:ext cx="9156576" cy="2626484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C2EB0BBF-E207-28B0-B04A-C6017996934A}"/>
              </a:ext>
            </a:extLst>
          </p:cNvPr>
          <p:cNvSpPr txBox="1"/>
          <p:nvPr/>
        </p:nvSpPr>
        <p:spPr>
          <a:xfrm>
            <a:off x="7111365" y="6525895"/>
            <a:ext cx="1969135" cy="307340"/>
          </a:xfrm>
          <a:prstGeom prst="rect">
            <a:avLst/>
          </a:prstGeom>
        </p:spPr>
        <p:txBody>
          <a:bodyPr wrap="square">
            <a:no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1400" b="1" dirty="0">
                <a:ln w="15875"/>
                <a:gradFill>
                  <a:gsLst>
                    <a:gs pos="0">
                      <a:schemeClr val="accent1">
                        <a:hueMod val="80000"/>
                      </a:schemeClr>
                    </a:gs>
                    <a:gs pos="100000">
                      <a:schemeClr val="accent1">
                        <a:alpha val="100000"/>
                      </a:schemeClr>
                    </a:gs>
                  </a:gsLst>
                  <a:lin ang="2700000" scaled="0"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绿色环保，可持续发展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132D656-92B6-EC68-DB18-69A7D16D6BA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28576"/>
            <a:ext cx="1259632" cy="118229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 flipV="1">
            <a:off x="0" y="2708910"/>
            <a:ext cx="9144000" cy="2180590"/>
          </a:xfrm>
          <a:prstGeom prst="rect">
            <a:avLst/>
          </a:prstGeom>
          <a:gradFill>
            <a:gsLst>
              <a:gs pos="0">
                <a:srgbClr val="7B9814"/>
              </a:gs>
              <a:gs pos="0">
                <a:srgbClr val="148CB0"/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思源黑体 CN Medium" panose="020B060000000000000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286217" y="5373975"/>
            <a:ext cx="4572000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en-US" sz="2400" b="1" dirty="0">
                <a:ln w="15875"/>
                <a:gradFill>
                  <a:gsLst>
                    <a:gs pos="0">
                      <a:schemeClr val="accent1">
                        <a:hueMod val="80000"/>
                      </a:schemeClr>
                    </a:gs>
                    <a:gs pos="100000">
                      <a:schemeClr val="accent1">
                        <a:alpha val="100000"/>
                      </a:schemeClr>
                    </a:gs>
                  </a:gsLst>
                  <a:lin ang="2700000" scaled="0"/>
                </a:gradFill>
                <a:effectLst/>
                <a:latin typeface="思源黑体 Heavy" panose="020B0A00000000000000" pitchFamily="34" charset="-122"/>
                <a:ea typeface="思源黑体 Heavy" panose="020B0A00000000000000" pitchFamily="34" charset="-122"/>
              </a:rPr>
              <a:t>九安实验室化工(南京)有限公司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285783" y="5815331"/>
            <a:ext cx="453348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 b="1" dirty="0" err="1">
                <a:ln w="15875"/>
                <a:gradFill>
                  <a:gsLst>
                    <a:gs pos="0">
                      <a:schemeClr val="accent1">
                        <a:hueMod val="80000"/>
                      </a:schemeClr>
                    </a:gs>
                    <a:gs pos="100000">
                      <a:schemeClr val="accent1">
                        <a:alpha val="100000"/>
                      </a:schemeClr>
                    </a:gs>
                  </a:gsLst>
                  <a:lin ang="2700000" scaled="0"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Jiuan</a:t>
            </a:r>
            <a:r>
              <a:rPr lang="en-US" altLang="zh-CN" sz="1400" b="1" dirty="0">
                <a:ln w="15875"/>
                <a:gradFill>
                  <a:gsLst>
                    <a:gs pos="0">
                      <a:schemeClr val="accent1">
                        <a:hueMod val="80000"/>
                      </a:schemeClr>
                    </a:gs>
                    <a:gs pos="100000">
                      <a:schemeClr val="accent1">
                        <a:alpha val="100000"/>
                      </a:schemeClr>
                    </a:gs>
                  </a:gsLst>
                  <a:lin ang="2700000" scaled="0"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Laboratories (Nanjing) Chemicals Co., Ltd</a:t>
            </a:r>
          </a:p>
        </p:txBody>
      </p:sp>
      <p:pic>
        <p:nvPicPr>
          <p:cNvPr id="2" name="图片 1" descr="绿色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985" y="1268730"/>
            <a:ext cx="6361430" cy="4241165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7111365" y="6525895"/>
            <a:ext cx="1969135" cy="307340"/>
          </a:xfrm>
          <a:prstGeom prst="rect">
            <a:avLst/>
          </a:prstGeom>
        </p:spPr>
        <p:txBody>
          <a:bodyPr wrap="square">
            <a:no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1400" b="1" dirty="0">
                <a:ln w="15875"/>
                <a:gradFill>
                  <a:gsLst>
                    <a:gs pos="0">
                      <a:schemeClr val="accent1">
                        <a:hueMod val="80000"/>
                      </a:schemeClr>
                    </a:gs>
                    <a:gs pos="100000">
                      <a:schemeClr val="accent1">
                        <a:alpha val="100000"/>
                      </a:schemeClr>
                    </a:gs>
                  </a:gsLst>
                  <a:lin ang="2700000" scaled="0"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绿色环保，可持续发展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9AB4802-8D99-BA50-E623-C95388742A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28576"/>
            <a:ext cx="1259632" cy="1182296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_RECORD_KEY" val="{&quot;12&quot;:[4524802],&quot;65&quot;:[20205081],&quot;70&quot;:[3321989,3320069,3315304,3324638]}"/>
  <p:tag name="COMMONDATA" val="eyJoZGlkIjoiZmEyMGY5MzQ4MTQ2OTY0MDFlN2Y0MzIxZDY4YWY5ZGQ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12&quot;:[4524802],&quot;65&quot;:[20205081]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731_2*l_i*1_1"/>
  <p:tag name="KSO_WM_TEMPLATE_CATEGORY" val="diagram"/>
  <p:tag name="KSO_WM_TEMPLATE_INDEX" val="20231731"/>
  <p:tag name="KSO_WM_UNIT_LAYERLEVEL" val="1_1"/>
  <p:tag name="KSO_WM_TAG_VERSION" val="3.0"/>
  <p:tag name="KSO_WM_BEAUTIFY_FLAG" val="#wm#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48.6532958984375,&quot;left&quot;:-44.5759021861159,&quot;top&quot;:141.33768275944266,&quot;width&quot;:797.0689697265625}"/>
  <p:tag name="KSO_WM_DIAGRAM_COLOR_MATCH_VALUE" val="{&quot;shape&quot;:{&quot;fill&quot;:{&quot;gradient&quot;:[{&quot;brightness&quot;:0,&quot;colorType&quot;:1,&quot;foreColorIndex&quot;:5,&quot;pos&quot;:0,&quot;transparency&quot;:0.8500000238418579},{&quot;brightness&quot;:0,&quot;colorType&quot;:1,&quot;foreColorIndex&quot;:5,&quot;pos&quot;:1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0.8700000047683716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DIAGRAM_USE_COLOR_VALUE" val="{&quot;color_scheme&quot;:1,&quot;color_type&quot;:1,&quot;theme_color_indexes&quot;:[6,7,6,7,6,7]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731_2*l_i*1_15"/>
  <p:tag name="KSO_WM_TEMPLATE_CATEGORY" val="diagram"/>
  <p:tag name="KSO_WM_TEMPLATE_INDEX" val="20231731"/>
  <p:tag name="KSO_WM_UNIT_LAYERLEVEL" val="1_1"/>
  <p:tag name="KSO_WM_TAG_VERSION" val="3.0"/>
  <p:tag name="KSO_WM_BEAUTIFY_FLAG" val="#wm#"/>
  <p:tag name="KSO_WM_DIAGRAM_GROUP_CODE" val="l1-1"/>
  <p:tag name="KSO_WM_UNIT_TYPE" val="l_i"/>
  <p:tag name="KSO_WM_UNIT_INDEX" val="1_15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48.6532958984375,&quot;left&quot;:-44.5759021861159,&quot;top&quot;:141.33768275944266,&quot;width&quot;:797.0689697265625}"/>
  <p:tag name="KSO_WM_DIAGRAM_COLOR_MATCH_VALUE" val="{&quot;shape&quot;:{&quot;fill&quot;:{&quot;type&quot;:0},&quot;glow&quot;:{&quot;colorType&quot;:0},&quot;line&quot;:{&quot;gradient&quot;:[{&quot;brightness&quot;:0.6000000238418579,&quot;colorType&quot;:1,&quot;foreColorIndex&quot;:5,&quot;pos&quot;:0,&quot;transparency&quot;:0},{&quot;brightness&quot;:0,&quot;colorType&quot;:1,&quot;foreColorIndex&quot;:5,&quot;pos&quot;:0.9200000166893005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6,7,6,7,6,7]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731_2*l_h_i*1_1_1"/>
  <p:tag name="KSO_WM_TEMPLATE_CATEGORY" val="diagram"/>
  <p:tag name="KSO_WM_TEMPLATE_INDEX" val="20231731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48.6532958984375,&quot;left&quot;:-44.5759021861159,&quot;top&quot;:141.33768275944266,&quot;width&quot;:797.0689697265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DIAGRAM_USE_COLOR_VALUE" val="{&quot;color_scheme&quot;:1,&quot;color_type&quot;:1,&quot;theme_color_indexes&quot;:[6,7,6,7,6,7]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731_2*l_h_i*1_1_2"/>
  <p:tag name="KSO_WM_TEMPLATE_CATEGORY" val="diagram"/>
  <p:tag name="KSO_WM_TEMPLATE_INDEX" val="20231731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48.6532958984375,&quot;left&quot;:-44.5759021861159,&quot;top&quot;:141.33768275944266,&quot;width&quot;:797.0689697265625}"/>
  <p:tag name="KSO_WM_DIAGRAM_COLOR_MATCH_VALUE" val="{&quot;shape&quot;:{&quot;fill&quot;:{&quot;gradient&quot;:[{&quot;brightness&quot;:-0.25,&quot;colorType&quot;:1,&quot;foreColorIndex&quot;:5,&quot;pos&quot;:0.009999999776482582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DIAGRAM_USE_COLOR_VALUE" val="{&quot;color_scheme&quot;:1,&quot;color_type&quot;:1,&quot;theme_color_indexes&quot;:[6,7,6,7,6,7]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31_2*l_h_f*1_1_1"/>
  <p:tag name="KSO_WM_TEMPLATE_CATEGORY" val="diagram"/>
  <p:tag name="KSO_WM_TEMPLATE_INDEX" val="20231731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22.2532958984375,&quot;left&quot;:-44.5759021861159,&quot;top&quot;:141.33768275944266,&quot;width&quot;:797.068969726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你的项正文"/>
  <p:tag name="KSO_WM_UNIT_TEXT_FILL_FORE_SCHEMECOLOR_INDEX" val="1"/>
  <p:tag name="KSO_WM_UNIT_TEXT_FILL_TYPE" val="1"/>
  <p:tag name="KSO_WM_UNIT_TEXT_TYPE" val="1"/>
  <p:tag name="KSO_WM_DIAGRAM_USE_COLOR_VALUE" val="{&quot;color_scheme&quot;:1,&quot;color_type&quot;:1,&quot;theme_color_indexes&quot;:[6,7,6,7,6,7]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31_2*l_h_a*1_1_1"/>
  <p:tag name="KSO_WM_TEMPLATE_CATEGORY" val="diagram"/>
  <p:tag name="KSO_WM_TEMPLATE_INDEX" val="20231731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22.2532958984375,&quot;left&quot;:-44.5759021861159,&quot;top&quot;:141.33768275944266,&quot;width&quot;:797.068969726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项标题"/>
  <p:tag name="KSO_WM_UNIT_TEXT_FILL_FORE_SCHEMECOLOR_INDEX" val="1"/>
  <p:tag name="KSO_WM_UNIT_TEXT_FILL_TYPE" val="1"/>
  <p:tag name="KSO_WM_UNIT_TEXT_TYPE" val="1"/>
  <p:tag name="KSO_WM_DIAGRAM_USE_COLOR_VALUE" val="{&quot;color_scheme&quot;:1,&quot;color_type&quot;:1,&quot;theme_color_indexes&quot;:[6,7,6,7,6,7]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731_2*l_h_i*1_1_3"/>
  <p:tag name="KSO_WM_TEMPLATE_CATEGORY" val="diagram"/>
  <p:tag name="KSO_WM_TEMPLATE_INDEX" val="2023173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348.6532958984375,&quot;left&quot;:-44.5759021861159,&quot;top&quot;:141.33768275944266,&quot;width&quot;:797.06896972656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USE_COLOR_VALUE" val="{&quot;color_scheme&quot;:1,&quot;color_type&quot;:1,&quot;theme_color_indexes&quot;:[6,7,6,7,6,7]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731_2*l_h_i*1_3_1"/>
  <p:tag name="KSO_WM_TEMPLATE_CATEGORY" val="diagram"/>
  <p:tag name="KSO_WM_TEMPLATE_INDEX" val="20231731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48.6532958984375,&quot;left&quot;:-44.5759021861159,&quot;top&quot;:141.33768275944266,&quot;width&quot;:797.0689697265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DIAGRAM_USE_COLOR_VALUE" val="{&quot;color_scheme&quot;:1,&quot;color_type&quot;:1,&quot;theme_color_indexes&quot;:[6,7,6,7,6,7]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731_2*l_h_i*1_3_2"/>
  <p:tag name="KSO_WM_TEMPLATE_CATEGORY" val="diagram"/>
  <p:tag name="KSO_WM_TEMPLATE_INDEX" val="20231731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48.6532958984375,&quot;left&quot;:-44.5759021861159,&quot;top&quot;:141.33768275944266,&quot;width&quot;:797.0689697265625}"/>
  <p:tag name="KSO_WM_DIAGRAM_COLOR_MATCH_VALUE" val="{&quot;shape&quot;:{&quot;fill&quot;:{&quot;gradient&quot;:[{&quot;brightness&quot;:-0.25,&quot;colorType&quot;:1,&quot;foreColorIndex&quot;:5,&quot;pos&quot;:0.009999999776482582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DIAGRAM_USE_COLOR_VALUE" val="{&quot;color_scheme&quot;:1,&quot;color_type&quot;:1,&quot;theme_color_indexes&quot;:[6,7,6,7,6,7]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31_2*l_h_f*1_3_1"/>
  <p:tag name="KSO_WM_TEMPLATE_CATEGORY" val="diagram"/>
  <p:tag name="KSO_WM_TEMPLATE_INDEX" val="20231731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22.2532958984375,&quot;left&quot;:-44.5759021861159,&quot;top&quot;:141.33768275944266,&quot;width&quot;:797.068969726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你的项正文"/>
  <p:tag name="KSO_WM_UNIT_TEXT_FILL_FORE_SCHEMECOLOR_INDEX" val="1"/>
  <p:tag name="KSO_WM_UNIT_TEXT_FILL_TYPE" val="1"/>
  <p:tag name="KSO_WM_UNIT_TEXT_TYPE" val="1"/>
  <p:tag name="KSO_WM_DIAGRAM_USE_COLOR_VALUE" val="{&quot;color_scheme&quot;:1,&quot;color_type&quot;:1,&quot;theme_color_indexes&quot;:[6,7,6,7,6,7]}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31_2*l_h_a*1_3_1"/>
  <p:tag name="KSO_WM_TEMPLATE_CATEGORY" val="diagram"/>
  <p:tag name="KSO_WM_TEMPLATE_INDEX" val="20231731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22.2532958984375,&quot;left&quot;:-44.5759021861159,&quot;top&quot;:141.33768275944266,&quot;width&quot;:797.068969726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项标题"/>
  <p:tag name="KSO_WM_UNIT_TEXT_FILL_FORE_SCHEMECOLOR_INDEX" val="1"/>
  <p:tag name="KSO_WM_UNIT_TEXT_FILL_TYPE" val="1"/>
  <p:tag name="KSO_WM_UNIT_TEXT_TYPE" val="1"/>
  <p:tag name="KSO_WM_DIAGRAM_USE_COLOR_VALUE" val="{&quot;color_scheme&quot;:1,&quot;color_type&quot;:1,&quot;theme_color_indexes&quot;:[6,7,6,7,6,7]}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731_2*l_h_i*1_3_3"/>
  <p:tag name="KSO_WM_TEMPLATE_CATEGORY" val="diagram"/>
  <p:tag name="KSO_WM_TEMPLATE_INDEX" val="2023173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348.6532958984375,&quot;left&quot;:-44.5759021861159,&quot;top&quot;:141.33768275944266,&quot;width&quot;:797.06896972656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USE_COLOR_VALUE" val="{&quot;color_scheme&quot;:1,&quot;color_type&quot;:1,&quot;theme_color_indexes&quot;:[6,7,6,7,6,7]}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731_2*l_h_i*1_2_1"/>
  <p:tag name="KSO_WM_TEMPLATE_CATEGORY" val="diagram"/>
  <p:tag name="KSO_WM_TEMPLATE_INDEX" val="20231731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48.6532958984375,&quot;left&quot;:-44.5759021861159,&quot;top&quot;:141.33768275944266,&quot;width&quot;:797.0689697265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DIAGRAM_USE_COLOR_VALUE" val="{&quot;color_scheme&quot;:1,&quot;color_type&quot;:1,&quot;theme_color_indexes&quot;:[6,7,6,7,6,7]}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731_2*l_h_i*1_2_2"/>
  <p:tag name="KSO_WM_TEMPLATE_CATEGORY" val="diagram"/>
  <p:tag name="KSO_WM_TEMPLATE_INDEX" val="20231731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48.6532958984375,&quot;left&quot;:-44.5759021861159,&quot;top&quot;:141.33768275944266,&quot;width&quot;:797.0689697265625}"/>
  <p:tag name="KSO_WM_DIAGRAM_COLOR_MATCH_VALUE" val="{&quot;shape&quot;:{&quot;fill&quot;:{&quot;gradient&quot;:[{&quot;brightness&quot;:-0.25,&quot;colorType&quot;:1,&quot;foreColorIndex&quot;:5,&quot;pos&quot;:0.009999999776482582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DIAGRAM_USE_COLOR_VALUE" val="{&quot;color_scheme&quot;:1,&quot;color_type&quot;:1,&quot;theme_color_indexes&quot;:[6,7,6,7,6,7]}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31_2*l_h_f*1_2_1"/>
  <p:tag name="KSO_WM_TEMPLATE_CATEGORY" val="diagram"/>
  <p:tag name="KSO_WM_TEMPLATE_INDEX" val="20231731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22.2532958984375,&quot;left&quot;:-44.5759021861159,&quot;top&quot;:141.33768275944266,&quot;width&quot;:797.068969726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你的项正文"/>
  <p:tag name="KSO_WM_UNIT_TEXT_FILL_FORE_SCHEMECOLOR_INDEX" val="1"/>
  <p:tag name="KSO_WM_UNIT_TEXT_FILL_TYPE" val="1"/>
  <p:tag name="KSO_WM_UNIT_TEXT_TYPE" val="1"/>
  <p:tag name="KSO_WM_DIAGRAM_USE_COLOR_VALUE" val="{&quot;color_scheme&quot;:1,&quot;color_type&quot;:1,&quot;theme_color_indexes&quot;:[6,7,6,7,6,7]}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31_2*l_h_a*1_2_1"/>
  <p:tag name="KSO_WM_TEMPLATE_CATEGORY" val="diagram"/>
  <p:tag name="KSO_WM_TEMPLATE_INDEX" val="20231731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22.2532958984375,&quot;left&quot;:-44.5759021861159,&quot;top&quot;:141.33768275944266,&quot;width&quot;:797.068969726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项标题"/>
  <p:tag name="KSO_WM_UNIT_TEXT_FILL_FORE_SCHEMECOLOR_INDEX" val="1"/>
  <p:tag name="KSO_WM_UNIT_TEXT_FILL_TYPE" val="1"/>
  <p:tag name="KSO_WM_UNIT_TEXT_TYPE" val="1"/>
  <p:tag name="KSO_WM_DIAGRAM_USE_COLOR_VALUE" val="{&quot;color_scheme&quot;:1,&quot;color_type&quot;:1,&quot;theme_color_indexes&quot;:[6,7,6,7,6,7]}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731_2*l_h_i*1_2_3"/>
  <p:tag name="KSO_WM_TEMPLATE_CATEGORY" val="diagram"/>
  <p:tag name="KSO_WM_TEMPLATE_INDEX" val="2023173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348.6532958984375,&quot;left&quot;:-44.5759021861159,&quot;top&quot;:141.33768275944266,&quot;width&quot;:797.06896972656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USE_COLOR_VALUE" val="{&quot;color_scheme&quot;:1,&quot;color_type&quot;:1,&quot;theme_color_indexes&quot;:[6,7,6,7,6,7]}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731_2*l_i*1_15"/>
  <p:tag name="KSO_WM_TEMPLATE_CATEGORY" val="diagram"/>
  <p:tag name="KSO_WM_TEMPLATE_INDEX" val="20231731"/>
  <p:tag name="KSO_WM_UNIT_LAYERLEVEL" val="1_1"/>
  <p:tag name="KSO_WM_TAG_VERSION" val="3.0"/>
  <p:tag name="KSO_WM_DIAGRAM_GROUP_CODE" val="l1-1"/>
  <p:tag name="KSO_WM_UNIT_TYPE" val="l_i"/>
  <p:tag name="KSO_WM_UNIT_INDEX" val="1_15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48.6532958984375,&quot;left&quot;:-44.5759021861159,&quot;top&quot;:141.33768275944266,&quot;width&quot;:797.0689697265625}"/>
  <p:tag name="KSO_WM_DIAGRAM_COLOR_MATCH_VALUE" val="{&quot;shape&quot;:{&quot;fill&quot;:{&quot;type&quot;:0},&quot;glow&quot;:{&quot;colorType&quot;:0},&quot;line&quot;:{&quot;gradient&quot;:[{&quot;brightness&quot;:0.6000000238418579,&quot;colorType&quot;:1,&quot;foreColorIndex&quot;:5,&quot;pos&quot;:0,&quot;transparency&quot;:0},{&quot;brightness&quot;:0,&quot;colorType&quot;:1,&quot;foreColorIndex&quot;:5,&quot;pos&quot;:0.9200000166893005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6,7,6,7,6,7]}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74*438"/>
  <p:tag name="TABLE_ENDDRAG_RECT" val="25*88*674*438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64*439"/>
  <p:tag name="TABLE_ENDDRAG_RECT" val="31*86*664*439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65&quot;:[20205081],&quot;70&quot;:[3315304]}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5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548</TotalTime>
  <Words>1459</Words>
  <Application>Microsoft Office PowerPoint</Application>
  <PresentationFormat>全屏显示(4:3)</PresentationFormat>
  <Paragraphs>130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7</vt:i4>
      </vt:variant>
      <vt:variant>
        <vt:lpstr>幻灯片标题</vt:lpstr>
      </vt:variant>
      <vt:variant>
        <vt:i4>9</vt:i4>
      </vt:variant>
    </vt:vector>
  </HeadingPairs>
  <TitlesOfParts>
    <vt:vector size="23" baseType="lpstr">
      <vt:lpstr>等线</vt:lpstr>
      <vt:lpstr>思源黑体 CN Medium</vt:lpstr>
      <vt:lpstr>思源黑体 Heavy</vt:lpstr>
      <vt:lpstr>微软雅黑</vt:lpstr>
      <vt:lpstr>Arial</vt:lpstr>
      <vt:lpstr>Calibri</vt:lpstr>
      <vt:lpstr>Wingdings</vt:lpstr>
      <vt:lpstr>自定义设计方案</vt:lpstr>
      <vt:lpstr>5_自定义设计方案</vt:lpstr>
      <vt:lpstr>1_自定义设计方案</vt:lpstr>
      <vt:lpstr>2_自定义设计方案</vt:lpstr>
      <vt:lpstr>3_自定义设计方案</vt:lpstr>
      <vt:lpstr>4_自定义设计方案</vt:lpstr>
      <vt:lpstr>6_自定义设计方案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Chen Fan</dc:creator>
  <cp:lastModifiedBy>凡 陈</cp:lastModifiedBy>
  <cp:revision>77</cp:revision>
  <dcterms:created xsi:type="dcterms:W3CDTF">2024-01-11T08:13:00Z</dcterms:created>
  <dcterms:modified xsi:type="dcterms:W3CDTF">2024-11-07T10:36:04Z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C5F8AE9F560D430D8ACFC8C9BDEAB4B2_13</vt:lpwstr>
  </property>
  <property fmtid="{D5CDD505-2E9C-101B-9397-08002B2CF9AE}" pid="3" name="KSOProductBuildVer">
    <vt:lpwstr>2052-12.1.0.18608</vt:lpwstr>
  </property>
</Properties>
</file>